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67" r:id="rId4"/>
    <p:sldId id="268" r:id="rId5"/>
    <p:sldId id="269" r:id="rId6"/>
    <p:sldId id="270" r:id="rId7"/>
    <p:sldId id="271" r:id="rId8"/>
    <p:sldId id="272" r:id="rId9"/>
    <p:sldId id="273" r:id="rId10"/>
    <p:sldId id="274" r:id="rId11"/>
    <p:sldId id="265" r:id="rId12"/>
    <p:sldId id="275" r:id="rId13"/>
    <p:sldId id="276" r:id="rId14"/>
    <p:sldId id="277" r:id="rId15"/>
    <p:sldId id="278" r:id="rId16"/>
    <p:sldId id="279" r:id="rId17"/>
    <p:sldId id="280" r:id="rId18"/>
    <p:sldId id="281" r:id="rId19"/>
    <p:sldId id="282" r:id="rId20"/>
    <p:sldId id="283" r:id="rId21"/>
    <p:sldId id="284" r:id="rId22"/>
    <p:sldId id="285" r:id="rId23"/>
    <p:sldId id="266" r:id="rId24"/>
    <p:sldId id="314"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264" r:id="rId42"/>
    <p:sldId id="302" r:id="rId43"/>
    <p:sldId id="303" r:id="rId44"/>
    <p:sldId id="304" r:id="rId45"/>
    <p:sldId id="305" r:id="rId46"/>
    <p:sldId id="306" r:id="rId47"/>
    <p:sldId id="307" r:id="rId48"/>
    <p:sldId id="308" r:id="rId49"/>
    <p:sldId id="310" r:id="rId50"/>
    <p:sldId id="263" r:id="rId51"/>
    <p:sldId id="311" r:id="rId52"/>
    <p:sldId id="312" r:id="rId53"/>
    <p:sldId id="31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A54FD3-0535-4B25-B82C-6381F84A7883}" v="707" dt="2022-07-20T10:58:12.5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323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thak Sharma" userId="dd0ebc8b-d872-48ba-8333-eb490489084d" providerId="ADAL" clId="{26A54FD3-0535-4B25-B82C-6381F84A7883}"/>
    <pc:docChg chg="undo custSel addSld delSld modSld">
      <pc:chgData name="Sarthak Sharma" userId="dd0ebc8b-d872-48ba-8333-eb490489084d" providerId="ADAL" clId="{26A54FD3-0535-4B25-B82C-6381F84A7883}" dt="2022-07-20T19:18:26.260" v="8353" actId="20577"/>
      <pc:docMkLst>
        <pc:docMk/>
      </pc:docMkLst>
      <pc:sldChg chg="addSp modSp mod">
        <pc:chgData name="Sarthak Sharma" userId="dd0ebc8b-d872-48ba-8333-eb490489084d" providerId="ADAL" clId="{26A54FD3-0535-4B25-B82C-6381F84A7883}" dt="2022-07-19T11:52:24.280" v="7922" actId="114"/>
        <pc:sldMkLst>
          <pc:docMk/>
          <pc:sldMk cId="753179187" sldId="256"/>
        </pc:sldMkLst>
        <pc:spChg chg="mod">
          <ac:chgData name="Sarthak Sharma" userId="dd0ebc8b-d872-48ba-8333-eb490489084d" providerId="ADAL" clId="{26A54FD3-0535-4B25-B82C-6381F84A7883}" dt="2022-07-19T11:52:24.280" v="7922" actId="114"/>
          <ac:spMkLst>
            <pc:docMk/>
            <pc:sldMk cId="753179187" sldId="256"/>
            <ac:spMk id="2" creationId="{982E2A11-4D5C-0422-8CF8-6864D34B3165}"/>
          </ac:spMkLst>
        </pc:spChg>
        <pc:spChg chg="mod">
          <ac:chgData name="Sarthak Sharma" userId="dd0ebc8b-d872-48ba-8333-eb490489084d" providerId="ADAL" clId="{26A54FD3-0535-4B25-B82C-6381F84A7883}" dt="2022-07-19T08:24:49.466" v="4096" actId="113"/>
          <ac:spMkLst>
            <pc:docMk/>
            <pc:sldMk cId="753179187" sldId="256"/>
            <ac:spMk id="3" creationId="{AF59E45D-AE42-F8E2-99F9-91D6D2D568FA}"/>
          </ac:spMkLst>
        </pc:spChg>
        <pc:picChg chg="add mod">
          <ac:chgData name="Sarthak Sharma" userId="dd0ebc8b-d872-48ba-8333-eb490489084d" providerId="ADAL" clId="{26A54FD3-0535-4B25-B82C-6381F84A7883}" dt="2022-07-19T11:52:05.997" v="7919" actId="14100"/>
          <ac:picMkLst>
            <pc:docMk/>
            <pc:sldMk cId="753179187" sldId="256"/>
            <ac:picMk id="5" creationId="{ECCD7739-2F2B-83C2-6BE3-773EAE6A7489}"/>
          </ac:picMkLst>
        </pc:picChg>
        <pc:picChg chg="add mod">
          <ac:chgData name="Sarthak Sharma" userId="dd0ebc8b-d872-48ba-8333-eb490489084d" providerId="ADAL" clId="{26A54FD3-0535-4B25-B82C-6381F84A7883}" dt="2022-07-19T11:51:56.839" v="7917" actId="1076"/>
          <ac:picMkLst>
            <pc:docMk/>
            <pc:sldMk cId="753179187" sldId="256"/>
            <ac:picMk id="12290" creationId="{3D9B1FE3-DEE1-76E7-5259-E7B3067C7C0D}"/>
          </ac:picMkLst>
        </pc:picChg>
      </pc:sldChg>
      <pc:sldChg chg="addSp delSp modSp mod">
        <pc:chgData name="Sarthak Sharma" userId="dd0ebc8b-d872-48ba-8333-eb490489084d" providerId="ADAL" clId="{26A54FD3-0535-4B25-B82C-6381F84A7883}" dt="2022-07-19T11:44:41.063" v="7853"/>
        <pc:sldMkLst>
          <pc:docMk/>
          <pc:sldMk cId="1497768532" sldId="257"/>
        </pc:sldMkLst>
        <pc:spChg chg="mod">
          <ac:chgData name="Sarthak Sharma" userId="dd0ebc8b-d872-48ba-8333-eb490489084d" providerId="ADAL" clId="{26A54FD3-0535-4B25-B82C-6381F84A7883}" dt="2022-07-19T11:38:46.285" v="7698" actId="122"/>
          <ac:spMkLst>
            <pc:docMk/>
            <pc:sldMk cId="1497768532" sldId="257"/>
            <ac:spMk id="2" creationId="{854286E7-EF7F-BDB6-6749-47D4DB7C84E8}"/>
          </ac:spMkLst>
        </pc:spChg>
        <pc:spChg chg="del">
          <ac:chgData name="Sarthak Sharma" userId="dd0ebc8b-d872-48ba-8333-eb490489084d" providerId="ADAL" clId="{26A54FD3-0535-4B25-B82C-6381F84A7883}" dt="2022-07-19T11:38:42.705" v="7697" actId="478"/>
          <ac:spMkLst>
            <pc:docMk/>
            <pc:sldMk cId="1497768532" sldId="257"/>
            <ac:spMk id="3" creationId="{7AFDCC37-7636-2E96-AFB6-9BAAC37DFF75}"/>
          </ac:spMkLst>
        </pc:spChg>
        <pc:spChg chg="add mod">
          <ac:chgData name="Sarthak Sharma" userId="dd0ebc8b-d872-48ba-8333-eb490489084d" providerId="ADAL" clId="{26A54FD3-0535-4B25-B82C-6381F84A7883}" dt="2022-07-19T11:43:08.923" v="7849"/>
          <ac:spMkLst>
            <pc:docMk/>
            <pc:sldMk cId="1497768532" sldId="257"/>
            <ac:spMk id="5" creationId="{FEE78828-1F4E-DE2D-ED52-71CB33329947}"/>
          </ac:spMkLst>
        </pc:spChg>
        <pc:spChg chg="add mod">
          <ac:chgData name="Sarthak Sharma" userId="dd0ebc8b-d872-48ba-8333-eb490489084d" providerId="ADAL" clId="{26A54FD3-0535-4B25-B82C-6381F84A7883}" dt="2022-07-19T11:44:06.288" v="7850"/>
          <ac:spMkLst>
            <pc:docMk/>
            <pc:sldMk cId="1497768532" sldId="257"/>
            <ac:spMk id="6" creationId="{8B52C3AA-B9BA-C2F1-A145-B9F2E5C617C7}"/>
          </ac:spMkLst>
        </pc:spChg>
        <pc:spChg chg="add mod">
          <ac:chgData name="Sarthak Sharma" userId="dd0ebc8b-d872-48ba-8333-eb490489084d" providerId="ADAL" clId="{26A54FD3-0535-4B25-B82C-6381F84A7883}" dt="2022-07-19T11:44:18.859" v="7851"/>
          <ac:spMkLst>
            <pc:docMk/>
            <pc:sldMk cId="1497768532" sldId="257"/>
            <ac:spMk id="7" creationId="{EA7493F2-EB02-261E-DEC1-21C6EE1A0935}"/>
          </ac:spMkLst>
        </pc:spChg>
        <pc:spChg chg="add mod">
          <ac:chgData name="Sarthak Sharma" userId="dd0ebc8b-d872-48ba-8333-eb490489084d" providerId="ADAL" clId="{26A54FD3-0535-4B25-B82C-6381F84A7883}" dt="2022-07-19T11:44:32.217" v="7852"/>
          <ac:spMkLst>
            <pc:docMk/>
            <pc:sldMk cId="1497768532" sldId="257"/>
            <ac:spMk id="8" creationId="{5050E29F-4EB9-5DAB-3BE5-98622B29F00C}"/>
          </ac:spMkLst>
        </pc:spChg>
        <pc:spChg chg="add mod">
          <ac:chgData name="Sarthak Sharma" userId="dd0ebc8b-d872-48ba-8333-eb490489084d" providerId="ADAL" clId="{26A54FD3-0535-4B25-B82C-6381F84A7883}" dt="2022-07-19T11:44:41.063" v="7853"/>
          <ac:spMkLst>
            <pc:docMk/>
            <pc:sldMk cId="1497768532" sldId="257"/>
            <ac:spMk id="9" creationId="{45316D24-25D3-B0B3-1940-1DCC8D18C152}"/>
          </ac:spMkLst>
        </pc:spChg>
      </pc:sldChg>
      <pc:sldChg chg="modSp del mod">
        <pc:chgData name="Sarthak Sharma" userId="dd0ebc8b-d872-48ba-8333-eb490489084d" providerId="ADAL" clId="{26A54FD3-0535-4B25-B82C-6381F84A7883}" dt="2022-07-19T05:03:27.576" v="30" actId="47"/>
        <pc:sldMkLst>
          <pc:docMk/>
          <pc:sldMk cId="1936519769" sldId="258"/>
        </pc:sldMkLst>
        <pc:spChg chg="mod">
          <ac:chgData name="Sarthak Sharma" userId="dd0ebc8b-d872-48ba-8333-eb490489084d" providerId="ADAL" clId="{26A54FD3-0535-4B25-B82C-6381F84A7883}" dt="2022-07-19T05:03:20.875" v="28" actId="21"/>
          <ac:spMkLst>
            <pc:docMk/>
            <pc:sldMk cId="1936519769" sldId="258"/>
            <ac:spMk id="2" creationId="{21114D51-3CF4-89ED-035D-B25E65EDE40C}"/>
          </ac:spMkLst>
        </pc:spChg>
      </pc:sldChg>
      <pc:sldChg chg="modSp new del mod">
        <pc:chgData name="Sarthak Sharma" userId="dd0ebc8b-d872-48ba-8333-eb490489084d" providerId="ADAL" clId="{26A54FD3-0535-4B25-B82C-6381F84A7883}" dt="2022-07-19T05:03:10.487" v="26" actId="47"/>
        <pc:sldMkLst>
          <pc:docMk/>
          <pc:sldMk cId="1109958524" sldId="259"/>
        </pc:sldMkLst>
        <pc:spChg chg="mod">
          <ac:chgData name="Sarthak Sharma" userId="dd0ebc8b-d872-48ba-8333-eb490489084d" providerId="ADAL" clId="{26A54FD3-0535-4B25-B82C-6381F84A7883}" dt="2022-07-19T05:03:04.006" v="24" actId="21"/>
          <ac:spMkLst>
            <pc:docMk/>
            <pc:sldMk cId="1109958524" sldId="259"/>
            <ac:spMk id="2" creationId="{6F77A392-AB4B-DDFA-1F89-9B2C694D00D1}"/>
          </ac:spMkLst>
        </pc:spChg>
      </pc:sldChg>
      <pc:sldChg chg="modSp new del mod">
        <pc:chgData name="Sarthak Sharma" userId="dd0ebc8b-d872-48ba-8333-eb490489084d" providerId="ADAL" clId="{26A54FD3-0535-4B25-B82C-6381F84A7883}" dt="2022-07-19T05:02:39.201" v="20" actId="47"/>
        <pc:sldMkLst>
          <pc:docMk/>
          <pc:sldMk cId="979247749" sldId="260"/>
        </pc:sldMkLst>
        <pc:spChg chg="mod">
          <ac:chgData name="Sarthak Sharma" userId="dd0ebc8b-d872-48ba-8333-eb490489084d" providerId="ADAL" clId="{26A54FD3-0535-4B25-B82C-6381F84A7883}" dt="2022-07-19T05:02:33.558" v="18" actId="21"/>
          <ac:spMkLst>
            <pc:docMk/>
            <pc:sldMk cId="979247749" sldId="260"/>
            <ac:spMk id="2" creationId="{8E7C390E-8101-7387-ADFD-A8EA7E8E56E4}"/>
          </ac:spMkLst>
        </pc:spChg>
      </pc:sldChg>
      <pc:sldChg chg="new del">
        <pc:chgData name="Sarthak Sharma" userId="dd0ebc8b-d872-48ba-8333-eb490489084d" providerId="ADAL" clId="{26A54FD3-0535-4B25-B82C-6381F84A7883}" dt="2022-07-19T05:01:15.983" v="6" actId="47"/>
        <pc:sldMkLst>
          <pc:docMk/>
          <pc:sldMk cId="895825757" sldId="261"/>
        </pc:sldMkLst>
      </pc:sldChg>
      <pc:sldChg chg="modSp new del mod">
        <pc:chgData name="Sarthak Sharma" userId="dd0ebc8b-d872-48ba-8333-eb490489084d" providerId="ADAL" clId="{26A54FD3-0535-4B25-B82C-6381F84A7883}" dt="2022-07-19T05:02:24.390" v="16" actId="47"/>
        <pc:sldMkLst>
          <pc:docMk/>
          <pc:sldMk cId="991639355" sldId="261"/>
        </pc:sldMkLst>
        <pc:spChg chg="mod">
          <ac:chgData name="Sarthak Sharma" userId="dd0ebc8b-d872-48ba-8333-eb490489084d" providerId="ADAL" clId="{26A54FD3-0535-4B25-B82C-6381F84A7883}" dt="2022-07-19T05:02:18.723" v="14" actId="21"/>
          <ac:spMkLst>
            <pc:docMk/>
            <pc:sldMk cId="991639355" sldId="261"/>
            <ac:spMk id="2" creationId="{F14E274E-57F6-4991-7A09-D0E2309AB0A0}"/>
          </ac:spMkLst>
        </pc:spChg>
      </pc:sldChg>
      <pc:sldChg chg="new del">
        <pc:chgData name="Sarthak Sharma" userId="dd0ebc8b-d872-48ba-8333-eb490489084d" providerId="ADAL" clId="{26A54FD3-0535-4B25-B82C-6381F84A7883}" dt="2022-07-19T05:02:01.750" v="12" actId="47"/>
        <pc:sldMkLst>
          <pc:docMk/>
          <pc:sldMk cId="1054847527" sldId="262"/>
        </pc:sldMkLst>
      </pc:sldChg>
      <pc:sldChg chg="modSp new mod">
        <pc:chgData name="Sarthak Sharma" userId="dd0ebc8b-d872-48ba-8333-eb490489084d" providerId="ADAL" clId="{26A54FD3-0535-4B25-B82C-6381F84A7883}" dt="2022-07-19T11:53:10.457" v="7927" actId="122"/>
        <pc:sldMkLst>
          <pc:docMk/>
          <pc:sldMk cId="104750992" sldId="263"/>
        </pc:sldMkLst>
        <pc:spChg chg="mod">
          <ac:chgData name="Sarthak Sharma" userId="dd0ebc8b-d872-48ba-8333-eb490489084d" providerId="ADAL" clId="{26A54FD3-0535-4B25-B82C-6381F84A7883}" dt="2022-07-19T11:53:10.457" v="7927" actId="122"/>
          <ac:spMkLst>
            <pc:docMk/>
            <pc:sldMk cId="104750992" sldId="263"/>
            <ac:spMk id="2" creationId="{DF8C727E-7DB0-ED2D-2723-3505E11CD3F6}"/>
          </ac:spMkLst>
        </pc:spChg>
      </pc:sldChg>
      <pc:sldChg chg="modSp new mod">
        <pc:chgData name="Sarthak Sharma" userId="dd0ebc8b-d872-48ba-8333-eb490489084d" providerId="ADAL" clId="{26A54FD3-0535-4B25-B82C-6381F84A7883}" dt="2022-07-19T11:53:03.972" v="7926" actId="122"/>
        <pc:sldMkLst>
          <pc:docMk/>
          <pc:sldMk cId="758782276" sldId="264"/>
        </pc:sldMkLst>
        <pc:spChg chg="mod">
          <ac:chgData name="Sarthak Sharma" userId="dd0ebc8b-d872-48ba-8333-eb490489084d" providerId="ADAL" clId="{26A54FD3-0535-4B25-B82C-6381F84A7883}" dt="2022-07-19T11:53:03.972" v="7926" actId="122"/>
          <ac:spMkLst>
            <pc:docMk/>
            <pc:sldMk cId="758782276" sldId="264"/>
            <ac:spMk id="2" creationId="{22F5E47E-A098-F98B-D410-A061C3771F7B}"/>
          </ac:spMkLst>
        </pc:spChg>
      </pc:sldChg>
      <pc:sldChg chg="modSp new mod">
        <pc:chgData name="Sarthak Sharma" userId="dd0ebc8b-d872-48ba-8333-eb490489084d" providerId="ADAL" clId="{26A54FD3-0535-4B25-B82C-6381F84A7883}" dt="2022-07-19T11:52:48.169" v="7924" actId="122"/>
        <pc:sldMkLst>
          <pc:docMk/>
          <pc:sldMk cId="2857608229" sldId="265"/>
        </pc:sldMkLst>
        <pc:spChg chg="mod">
          <ac:chgData name="Sarthak Sharma" userId="dd0ebc8b-d872-48ba-8333-eb490489084d" providerId="ADAL" clId="{26A54FD3-0535-4B25-B82C-6381F84A7883}" dt="2022-07-19T11:52:48.169" v="7924" actId="122"/>
          <ac:spMkLst>
            <pc:docMk/>
            <pc:sldMk cId="2857608229" sldId="265"/>
            <ac:spMk id="2" creationId="{32CB7692-6981-DA5A-7EF6-1B8405206430}"/>
          </ac:spMkLst>
        </pc:spChg>
      </pc:sldChg>
      <pc:sldChg chg="modSp new mod">
        <pc:chgData name="Sarthak Sharma" userId="dd0ebc8b-d872-48ba-8333-eb490489084d" providerId="ADAL" clId="{26A54FD3-0535-4B25-B82C-6381F84A7883}" dt="2022-07-19T11:52:55.179" v="7925" actId="122"/>
        <pc:sldMkLst>
          <pc:docMk/>
          <pc:sldMk cId="677862480" sldId="266"/>
        </pc:sldMkLst>
        <pc:spChg chg="mod">
          <ac:chgData name="Sarthak Sharma" userId="dd0ebc8b-d872-48ba-8333-eb490489084d" providerId="ADAL" clId="{26A54FD3-0535-4B25-B82C-6381F84A7883}" dt="2022-07-19T11:52:55.179" v="7925" actId="122"/>
          <ac:spMkLst>
            <pc:docMk/>
            <pc:sldMk cId="677862480" sldId="266"/>
            <ac:spMk id="2" creationId="{09F290A8-488C-9B0B-D550-6C8D226480F9}"/>
          </ac:spMkLst>
        </pc:spChg>
      </pc:sldChg>
      <pc:sldChg chg="modSp new mod">
        <pc:chgData name="Sarthak Sharma" userId="dd0ebc8b-d872-48ba-8333-eb490489084d" providerId="ADAL" clId="{26A54FD3-0535-4B25-B82C-6381F84A7883}" dt="2022-07-19T11:52:42.080" v="7923" actId="122"/>
        <pc:sldMkLst>
          <pc:docMk/>
          <pc:sldMk cId="1345298233" sldId="267"/>
        </pc:sldMkLst>
        <pc:spChg chg="mod">
          <ac:chgData name="Sarthak Sharma" userId="dd0ebc8b-d872-48ba-8333-eb490489084d" providerId="ADAL" clId="{26A54FD3-0535-4B25-B82C-6381F84A7883}" dt="2022-07-19T11:52:42.080" v="7923" actId="122"/>
          <ac:spMkLst>
            <pc:docMk/>
            <pc:sldMk cId="1345298233" sldId="267"/>
            <ac:spMk id="2" creationId="{3F20B9EB-EBFE-9264-6110-6DFA1280A307}"/>
          </ac:spMkLst>
        </pc:spChg>
      </pc:sldChg>
      <pc:sldChg chg="new del">
        <pc:chgData name="Sarthak Sharma" userId="dd0ebc8b-d872-48ba-8333-eb490489084d" providerId="ADAL" clId="{26A54FD3-0535-4B25-B82C-6381F84A7883}" dt="2022-07-19T05:04:19.228" v="32" actId="47"/>
        <pc:sldMkLst>
          <pc:docMk/>
          <pc:sldMk cId="499100241" sldId="268"/>
        </pc:sldMkLst>
      </pc:sldChg>
      <pc:sldChg chg="addSp modSp new mod">
        <pc:chgData name="Sarthak Sharma" userId="dd0ebc8b-d872-48ba-8333-eb490489084d" providerId="ADAL" clId="{26A54FD3-0535-4B25-B82C-6381F84A7883}" dt="2022-07-19T06:54:11.306" v="2892" actId="1076"/>
        <pc:sldMkLst>
          <pc:docMk/>
          <pc:sldMk cId="1291069583" sldId="268"/>
        </pc:sldMkLst>
        <pc:spChg chg="mod">
          <ac:chgData name="Sarthak Sharma" userId="dd0ebc8b-d872-48ba-8333-eb490489084d" providerId="ADAL" clId="{26A54FD3-0535-4B25-B82C-6381F84A7883}" dt="2022-07-19T06:54:08.566" v="2891" actId="14100"/>
          <ac:spMkLst>
            <pc:docMk/>
            <pc:sldMk cId="1291069583" sldId="268"/>
            <ac:spMk id="2" creationId="{E236E5CF-5536-E6A1-ED74-AE86A59B39A7}"/>
          </ac:spMkLst>
        </pc:spChg>
        <pc:spChg chg="mod">
          <ac:chgData name="Sarthak Sharma" userId="dd0ebc8b-d872-48ba-8333-eb490489084d" providerId="ADAL" clId="{26A54FD3-0535-4B25-B82C-6381F84A7883}" dt="2022-07-19T06:53:51.272" v="2886" actId="1038"/>
          <ac:spMkLst>
            <pc:docMk/>
            <pc:sldMk cId="1291069583" sldId="268"/>
            <ac:spMk id="3" creationId="{CE9C1BAD-5E5F-60CD-A499-6FCA5750031F}"/>
          </ac:spMkLst>
        </pc:spChg>
        <pc:picChg chg="add mod">
          <ac:chgData name="Sarthak Sharma" userId="dd0ebc8b-d872-48ba-8333-eb490489084d" providerId="ADAL" clId="{26A54FD3-0535-4B25-B82C-6381F84A7883}" dt="2022-07-19T06:54:11.306" v="2892" actId="1076"/>
          <ac:picMkLst>
            <pc:docMk/>
            <pc:sldMk cId="1291069583" sldId="268"/>
            <ac:picMk id="1026" creationId="{710E365A-6C06-9A2D-2888-57D71A2E78C8}"/>
          </ac:picMkLst>
        </pc:picChg>
        <pc:picChg chg="add mod">
          <ac:chgData name="Sarthak Sharma" userId="dd0ebc8b-d872-48ba-8333-eb490489084d" providerId="ADAL" clId="{26A54FD3-0535-4B25-B82C-6381F84A7883}" dt="2022-07-19T06:53:56.778" v="2887" actId="1076"/>
          <ac:picMkLst>
            <pc:docMk/>
            <pc:sldMk cId="1291069583" sldId="268"/>
            <ac:picMk id="1028" creationId="{D1A8C411-741F-D704-FB4B-DB319E71D8CB}"/>
          </ac:picMkLst>
        </pc:picChg>
      </pc:sldChg>
      <pc:sldChg chg="modSp new mod">
        <pc:chgData name="Sarthak Sharma" userId="dd0ebc8b-d872-48ba-8333-eb490489084d" providerId="ADAL" clId="{26A54FD3-0535-4B25-B82C-6381F84A7883}" dt="2022-07-19T05:37:56.850" v="1048" actId="122"/>
        <pc:sldMkLst>
          <pc:docMk/>
          <pc:sldMk cId="1570451702" sldId="269"/>
        </pc:sldMkLst>
        <pc:spChg chg="mod">
          <ac:chgData name="Sarthak Sharma" userId="dd0ebc8b-d872-48ba-8333-eb490489084d" providerId="ADAL" clId="{26A54FD3-0535-4B25-B82C-6381F84A7883}" dt="2022-07-19T05:37:56.850" v="1048" actId="122"/>
          <ac:spMkLst>
            <pc:docMk/>
            <pc:sldMk cId="1570451702" sldId="269"/>
            <ac:spMk id="2" creationId="{FB20B443-47C2-C1EA-6FEB-C07F79596D56}"/>
          </ac:spMkLst>
        </pc:spChg>
        <pc:spChg chg="mod">
          <ac:chgData name="Sarthak Sharma" userId="dd0ebc8b-d872-48ba-8333-eb490489084d" providerId="ADAL" clId="{26A54FD3-0535-4B25-B82C-6381F84A7883}" dt="2022-07-19T05:28:31.761" v="856" actId="113"/>
          <ac:spMkLst>
            <pc:docMk/>
            <pc:sldMk cId="1570451702" sldId="269"/>
            <ac:spMk id="3" creationId="{E385CB86-40BA-27BF-C28D-9BA5B45A5486}"/>
          </ac:spMkLst>
        </pc:spChg>
      </pc:sldChg>
      <pc:sldChg chg="modSp new mod">
        <pc:chgData name="Sarthak Sharma" userId="dd0ebc8b-d872-48ba-8333-eb490489084d" providerId="ADAL" clId="{26A54FD3-0535-4B25-B82C-6381F84A7883}" dt="2022-07-19T05:38:04.371" v="1049" actId="122"/>
        <pc:sldMkLst>
          <pc:docMk/>
          <pc:sldMk cId="2096495846" sldId="270"/>
        </pc:sldMkLst>
        <pc:spChg chg="mod">
          <ac:chgData name="Sarthak Sharma" userId="dd0ebc8b-d872-48ba-8333-eb490489084d" providerId="ADAL" clId="{26A54FD3-0535-4B25-B82C-6381F84A7883}" dt="2022-07-19T05:38:04.371" v="1049" actId="122"/>
          <ac:spMkLst>
            <pc:docMk/>
            <pc:sldMk cId="2096495846" sldId="270"/>
            <ac:spMk id="2" creationId="{8EAE97F5-1396-7F1D-DF17-3B6CD7B547A6}"/>
          </ac:spMkLst>
        </pc:spChg>
        <pc:spChg chg="mod">
          <ac:chgData name="Sarthak Sharma" userId="dd0ebc8b-d872-48ba-8333-eb490489084d" providerId="ADAL" clId="{26A54FD3-0535-4B25-B82C-6381F84A7883}" dt="2022-07-19T05:36:43.934" v="1040" actId="113"/>
          <ac:spMkLst>
            <pc:docMk/>
            <pc:sldMk cId="2096495846" sldId="270"/>
            <ac:spMk id="3" creationId="{FA28C678-69B1-A1F1-0C7F-0C16D5FD832D}"/>
          </ac:spMkLst>
        </pc:spChg>
      </pc:sldChg>
      <pc:sldChg chg="addSp modSp new mod">
        <pc:chgData name="Sarthak Sharma" userId="dd0ebc8b-d872-48ba-8333-eb490489084d" providerId="ADAL" clId="{26A54FD3-0535-4B25-B82C-6381F84A7883}" dt="2022-07-19T06:00:05.654" v="2260" actId="20577"/>
        <pc:sldMkLst>
          <pc:docMk/>
          <pc:sldMk cId="1424739330" sldId="271"/>
        </pc:sldMkLst>
        <pc:spChg chg="mod">
          <ac:chgData name="Sarthak Sharma" userId="dd0ebc8b-d872-48ba-8333-eb490489084d" providerId="ADAL" clId="{26A54FD3-0535-4B25-B82C-6381F84A7883}" dt="2022-07-19T05:44:38.695" v="1319" actId="1035"/>
          <ac:spMkLst>
            <pc:docMk/>
            <pc:sldMk cId="1424739330" sldId="271"/>
            <ac:spMk id="2" creationId="{D201E8D1-7B8F-09D8-4665-FFCB8EABE0B8}"/>
          </ac:spMkLst>
        </pc:spChg>
        <pc:spChg chg="mod">
          <ac:chgData name="Sarthak Sharma" userId="dd0ebc8b-d872-48ba-8333-eb490489084d" providerId="ADAL" clId="{26A54FD3-0535-4B25-B82C-6381F84A7883}" dt="2022-07-19T06:00:05.654" v="2260" actId="20577"/>
          <ac:spMkLst>
            <pc:docMk/>
            <pc:sldMk cId="1424739330" sldId="271"/>
            <ac:spMk id="3" creationId="{1C6224FF-EE54-3427-99D5-C29016E9A97A}"/>
          </ac:spMkLst>
        </pc:spChg>
        <pc:picChg chg="add mod">
          <ac:chgData name="Sarthak Sharma" userId="dd0ebc8b-d872-48ba-8333-eb490489084d" providerId="ADAL" clId="{26A54FD3-0535-4B25-B82C-6381F84A7883}" dt="2022-07-19T05:45:44.548" v="1349" actId="1038"/>
          <ac:picMkLst>
            <pc:docMk/>
            <pc:sldMk cId="1424739330" sldId="271"/>
            <ac:picMk id="5" creationId="{D0ECEEAC-1599-68CD-AB68-414AAAB3214F}"/>
          </ac:picMkLst>
        </pc:picChg>
      </pc:sldChg>
      <pc:sldChg chg="modSp new mod">
        <pc:chgData name="Sarthak Sharma" userId="dd0ebc8b-d872-48ba-8333-eb490489084d" providerId="ADAL" clId="{26A54FD3-0535-4B25-B82C-6381F84A7883}" dt="2022-07-19T06:00:36.762" v="2263" actId="14100"/>
        <pc:sldMkLst>
          <pc:docMk/>
          <pc:sldMk cId="4290392246" sldId="272"/>
        </pc:sldMkLst>
        <pc:spChg chg="mod">
          <ac:chgData name="Sarthak Sharma" userId="dd0ebc8b-d872-48ba-8333-eb490489084d" providerId="ADAL" clId="{26A54FD3-0535-4B25-B82C-6381F84A7883}" dt="2022-07-19T06:00:36.762" v="2263" actId="14100"/>
          <ac:spMkLst>
            <pc:docMk/>
            <pc:sldMk cId="4290392246" sldId="272"/>
            <ac:spMk id="2" creationId="{5D3DFBD9-4B3D-9DA3-6252-A031226AE6DF}"/>
          </ac:spMkLst>
        </pc:spChg>
        <pc:spChg chg="mod">
          <ac:chgData name="Sarthak Sharma" userId="dd0ebc8b-d872-48ba-8333-eb490489084d" providerId="ADAL" clId="{26A54FD3-0535-4B25-B82C-6381F84A7883}" dt="2022-07-19T06:00:28.301" v="2262" actId="20577"/>
          <ac:spMkLst>
            <pc:docMk/>
            <pc:sldMk cId="4290392246" sldId="272"/>
            <ac:spMk id="3" creationId="{AA236413-100B-2559-8B4F-4D11532BA6C4}"/>
          </ac:spMkLst>
        </pc:spChg>
      </pc:sldChg>
      <pc:sldChg chg="addSp modSp new mod">
        <pc:chgData name="Sarthak Sharma" userId="dd0ebc8b-d872-48ba-8333-eb490489084d" providerId="ADAL" clId="{26A54FD3-0535-4B25-B82C-6381F84A7883}" dt="2022-07-20T10:35:45.418" v="8129" actId="20577"/>
        <pc:sldMkLst>
          <pc:docMk/>
          <pc:sldMk cId="681756885" sldId="273"/>
        </pc:sldMkLst>
        <pc:spChg chg="mod">
          <ac:chgData name="Sarthak Sharma" userId="dd0ebc8b-d872-48ba-8333-eb490489084d" providerId="ADAL" clId="{26A54FD3-0535-4B25-B82C-6381F84A7883}" dt="2022-07-19T05:53:31.200" v="1696" actId="14100"/>
          <ac:spMkLst>
            <pc:docMk/>
            <pc:sldMk cId="681756885" sldId="273"/>
            <ac:spMk id="2" creationId="{88435842-02AD-91B3-23F7-8AE9A34CB2D4}"/>
          </ac:spMkLst>
        </pc:spChg>
        <pc:spChg chg="mod">
          <ac:chgData name="Sarthak Sharma" userId="dd0ebc8b-d872-48ba-8333-eb490489084d" providerId="ADAL" clId="{26A54FD3-0535-4B25-B82C-6381F84A7883}" dt="2022-07-20T10:35:45.418" v="8129" actId="20577"/>
          <ac:spMkLst>
            <pc:docMk/>
            <pc:sldMk cId="681756885" sldId="273"/>
            <ac:spMk id="3" creationId="{AA783FB2-5B5E-6A29-97BD-7B01FB98EC9F}"/>
          </ac:spMkLst>
        </pc:spChg>
        <pc:picChg chg="add mod">
          <ac:chgData name="Sarthak Sharma" userId="dd0ebc8b-d872-48ba-8333-eb490489084d" providerId="ADAL" clId="{26A54FD3-0535-4B25-B82C-6381F84A7883}" dt="2022-07-19T05:53:52.030" v="1729" actId="1038"/>
          <ac:picMkLst>
            <pc:docMk/>
            <pc:sldMk cId="681756885" sldId="273"/>
            <ac:picMk id="5" creationId="{45C482DF-A3AC-357A-1C75-E0F7817AE3F9}"/>
          </ac:picMkLst>
        </pc:picChg>
      </pc:sldChg>
      <pc:sldChg chg="addSp modSp new mod">
        <pc:chgData name="Sarthak Sharma" userId="dd0ebc8b-d872-48ba-8333-eb490489084d" providerId="ADAL" clId="{26A54FD3-0535-4B25-B82C-6381F84A7883}" dt="2022-07-19T11:47:17.797" v="7905"/>
        <pc:sldMkLst>
          <pc:docMk/>
          <pc:sldMk cId="31914720" sldId="274"/>
        </pc:sldMkLst>
        <pc:spChg chg="mod">
          <ac:chgData name="Sarthak Sharma" userId="dd0ebc8b-d872-48ba-8333-eb490489084d" providerId="ADAL" clId="{26A54FD3-0535-4B25-B82C-6381F84A7883}" dt="2022-07-19T06:03:48.640" v="2476" actId="1035"/>
          <ac:spMkLst>
            <pc:docMk/>
            <pc:sldMk cId="31914720" sldId="274"/>
            <ac:spMk id="2" creationId="{D1088711-7F0F-1FEA-41A3-7F593BC90B67}"/>
          </ac:spMkLst>
        </pc:spChg>
        <pc:spChg chg="mod">
          <ac:chgData name="Sarthak Sharma" userId="dd0ebc8b-d872-48ba-8333-eb490489084d" providerId="ADAL" clId="{26A54FD3-0535-4B25-B82C-6381F84A7883}" dt="2022-07-19T06:06:45.558" v="2602" actId="20577"/>
          <ac:spMkLst>
            <pc:docMk/>
            <pc:sldMk cId="31914720" sldId="274"/>
            <ac:spMk id="3" creationId="{7DF24FA7-2106-8B1B-AECA-CBC57F34991C}"/>
          </ac:spMkLst>
        </pc:spChg>
        <pc:spChg chg="add mod">
          <ac:chgData name="Sarthak Sharma" userId="dd0ebc8b-d872-48ba-8333-eb490489084d" providerId="ADAL" clId="{26A54FD3-0535-4B25-B82C-6381F84A7883}" dt="2022-07-19T11:47:17.797" v="7905"/>
          <ac:spMkLst>
            <pc:docMk/>
            <pc:sldMk cId="31914720" sldId="274"/>
            <ac:spMk id="5" creationId="{B270E7E9-B8EF-BB56-815E-02C426C832F9}"/>
          </ac:spMkLst>
        </pc:spChg>
      </pc:sldChg>
      <pc:sldChg chg="addSp modSp new mod">
        <pc:chgData name="Sarthak Sharma" userId="dd0ebc8b-d872-48ba-8333-eb490489084d" providerId="ADAL" clId="{26A54FD3-0535-4B25-B82C-6381F84A7883}" dt="2022-07-19T06:53:14.793" v="2819" actId="1035"/>
        <pc:sldMkLst>
          <pc:docMk/>
          <pc:sldMk cId="3147876162" sldId="275"/>
        </pc:sldMkLst>
        <pc:spChg chg="mod">
          <ac:chgData name="Sarthak Sharma" userId="dd0ebc8b-d872-48ba-8333-eb490489084d" providerId="ADAL" clId="{26A54FD3-0535-4B25-B82C-6381F84A7883}" dt="2022-07-19T06:51:10.163" v="2679" actId="1035"/>
          <ac:spMkLst>
            <pc:docMk/>
            <pc:sldMk cId="3147876162" sldId="275"/>
            <ac:spMk id="2" creationId="{1A6DAA05-C999-74D9-03F5-160760562F6A}"/>
          </ac:spMkLst>
        </pc:spChg>
        <pc:spChg chg="mod">
          <ac:chgData name="Sarthak Sharma" userId="dd0ebc8b-d872-48ba-8333-eb490489084d" providerId="ADAL" clId="{26A54FD3-0535-4B25-B82C-6381F84A7883}" dt="2022-07-19T06:53:02.955" v="2810" actId="27636"/>
          <ac:spMkLst>
            <pc:docMk/>
            <pc:sldMk cId="3147876162" sldId="275"/>
            <ac:spMk id="3" creationId="{60094D39-52FD-EFF7-9AC0-E3012204ACA1}"/>
          </ac:spMkLst>
        </pc:spChg>
        <pc:picChg chg="add mod">
          <ac:chgData name="Sarthak Sharma" userId="dd0ebc8b-d872-48ba-8333-eb490489084d" providerId="ADAL" clId="{26A54FD3-0535-4B25-B82C-6381F84A7883}" dt="2022-07-19T06:53:14.793" v="2819" actId="1035"/>
          <ac:picMkLst>
            <pc:docMk/>
            <pc:sldMk cId="3147876162" sldId="275"/>
            <ac:picMk id="5" creationId="{6CD61C6C-995D-07E8-0DCE-12200F205BC8}"/>
          </ac:picMkLst>
        </pc:picChg>
      </pc:sldChg>
      <pc:sldChg chg="addSp modSp new mod">
        <pc:chgData name="Sarthak Sharma" userId="dd0ebc8b-d872-48ba-8333-eb490489084d" providerId="ADAL" clId="{26A54FD3-0535-4B25-B82C-6381F84A7883}" dt="2022-07-19T06:59:59.318" v="2980" actId="1035"/>
        <pc:sldMkLst>
          <pc:docMk/>
          <pc:sldMk cId="953560672" sldId="276"/>
        </pc:sldMkLst>
        <pc:spChg chg="mod">
          <ac:chgData name="Sarthak Sharma" userId="dd0ebc8b-d872-48ba-8333-eb490489084d" providerId="ADAL" clId="{26A54FD3-0535-4B25-B82C-6381F84A7883}" dt="2022-07-19T06:56:54.463" v="2919" actId="1035"/>
          <ac:spMkLst>
            <pc:docMk/>
            <pc:sldMk cId="953560672" sldId="276"/>
            <ac:spMk id="2" creationId="{F6B50AA8-9D87-002D-C964-2F0A3D5BDB86}"/>
          </ac:spMkLst>
        </pc:spChg>
        <pc:spChg chg="mod">
          <ac:chgData name="Sarthak Sharma" userId="dd0ebc8b-d872-48ba-8333-eb490489084d" providerId="ADAL" clId="{26A54FD3-0535-4B25-B82C-6381F84A7883}" dt="2022-07-19T06:59:46.351" v="2969" actId="6549"/>
          <ac:spMkLst>
            <pc:docMk/>
            <pc:sldMk cId="953560672" sldId="276"/>
            <ac:spMk id="3" creationId="{92DC8569-48D7-3143-8AF1-5905C5C9AEC0}"/>
          </ac:spMkLst>
        </pc:spChg>
        <pc:picChg chg="add mod">
          <ac:chgData name="Sarthak Sharma" userId="dd0ebc8b-d872-48ba-8333-eb490489084d" providerId="ADAL" clId="{26A54FD3-0535-4B25-B82C-6381F84A7883}" dt="2022-07-19T06:59:59.318" v="2980" actId="1035"/>
          <ac:picMkLst>
            <pc:docMk/>
            <pc:sldMk cId="953560672" sldId="276"/>
            <ac:picMk id="5" creationId="{3B6A0134-9F79-CD7E-A9EE-DE01B2D882C3}"/>
          </ac:picMkLst>
        </pc:picChg>
      </pc:sldChg>
      <pc:sldChg chg="addSp modSp new mod">
        <pc:chgData name="Sarthak Sharma" userId="dd0ebc8b-d872-48ba-8333-eb490489084d" providerId="ADAL" clId="{26A54FD3-0535-4B25-B82C-6381F84A7883}" dt="2022-07-19T07:08:57.250" v="3083" actId="14100"/>
        <pc:sldMkLst>
          <pc:docMk/>
          <pc:sldMk cId="692903691" sldId="277"/>
        </pc:sldMkLst>
        <pc:spChg chg="mod">
          <ac:chgData name="Sarthak Sharma" userId="dd0ebc8b-d872-48ba-8333-eb490489084d" providerId="ADAL" clId="{26A54FD3-0535-4B25-B82C-6381F84A7883}" dt="2022-07-19T07:03:26.879" v="3003" actId="1076"/>
          <ac:spMkLst>
            <pc:docMk/>
            <pc:sldMk cId="692903691" sldId="277"/>
            <ac:spMk id="2" creationId="{26ABB369-6E7D-25B6-F172-BC41F27AFF01}"/>
          </ac:spMkLst>
        </pc:spChg>
        <pc:spChg chg="mod">
          <ac:chgData name="Sarthak Sharma" userId="dd0ebc8b-d872-48ba-8333-eb490489084d" providerId="ADAL" clId="{26A54FD3-0535-4B25-B82C-6381F84A7883}" dt="2022-07-19T07:08:57.250" v="3083" actId="14100"/>
          <ac:spMkLst>
            <pc:docMk/>
            <pc:sldMk cId="692903691" sldId="277"/>
            <ac:spMk id="3" creationId="{A387AA6C-E5E3-0CF2-E2BF-62165A1A47D2}"/>
          </ac:spMkLst>
        </pc:spChg>
        <pc:picChg chg="add mod">
          <ac:chgData name="Sarthak Sharma" userId="dd0ebc8b-d872-48ba-8333-eb490489084d" providerId="ADAL" clId="{26A54FD3-0535-4B25-B82C-6381F84A7883}" dt="2022-07-19T07:03:46.047" v="3008" actId="14100"/>
          <ac:picMkLst>
            <pc:docMk/>
            <pc:sldMk cId="692903691" sldId="277"/>
            <ac:picMk id="5" creationId="{2630DD51-840E-CD4B-0417-4DF3929F73F7}"/>
          </ac:picMkLst>
        </pc:picChg>
      </pc:sldChg>
      <pc:sldChg chg="addSp delSp modSp new mod">
        <pc:chgData name="Sarthak Sharma" userId="dd0ebc8b-d872-48ba-8333-eb490489084d" providerId="ADAL" clId="{26A54FD3-0535-4B25-B82C-6381F84A7883}" dt="2022-07-19T07:09:55.139" v="3085" actId="1076"/>
        <pc:sldMkLst>
          <pc:docMk/>
          <pc:sldMk cId="1933720499" sldId="278"/>
        </pc:sldMkLst>
        <pc:spChg chg="del">
          <ac:chgData name="Sarthak Sharma" userId="dd0ebc8b-d872-48ba-8333-eb490489084d" providerId="ADAL" clId="{26A54FD3-0535-4B25-B82C-6381F84A7883}" dt="2022-07-19T07:03:34.579" v="3004" actId="478"/>
          <ac:spMkLst>
            <pc:docMk/>
            <pc:sldMk cId="1933720499" sldId="278"/>
            <ac:spMk id="2" creationId="{5F5F39A6-060B-AFB2-5B2F-7F1D161AB0B4}"/>
          </ac:spMkLst>
        </pc:spChg>
        <pc:spChg chg="add del mod">
          <ac:chgData name="Sarthak Sharma" userId="dd0ebc8b-d872-48ba-8333-eb490489084d" providerId="ADAL" clId="{26A54FD3-0535-4B25-B82C-6381F84A7883}" dt="2022-07-19T07:08:24.585" v="3071" actId="21"/>
          <ac:spMkLst>
            <pc:docMk/>
            <pc:sldMk cId="1933720499" sldId="278"/>
            <ac:spMk id="3" creationId="{36F62376-B752-2B60-FB88-A0937D4D5D3A}"/>
          </ac:spMkLst>
        </pc:spChg>
        <pc:spChg chg="add mod">
          <ac:chgData name="Sarthak Sharma" userId="dd0ebc8b-d872-48ba-8333-eb490489084d" providerId="ADAL" clId="{26A54FD3-0535-4B25-B82C-6381F84A7883}" dt="2022-07-19T07:09:55.139" v="3085" actId="1076"/>
          <ac:spMkLst>
            <pc:docMk/>
            <pc:sldMk cId="1933720499" sldId="278"/>
            <ac:spMk id="6" creationId="{AF898AFE-F802-7DA3-0C0C-3AAC4D5147DA}"/>
          </ac:spMkLst>
        </pc:spChg>
        <pc:spChg chg="add del mod">
          <ac:chgData name="Sarthak Sharma" userId="dd0ebc8b-d872-48ba-8333-eb490489084d" providerId="ADAL" clId="{26A54FD3-0535-4B25-B82C-6381F84A7883}" dt="2022-07-19T07:07:08.219" v="3036"/>
          <ac:spMkLst>
            <pc:docMk/>
            <pc:sldMk cId="1933720499" sldId="278"/>
            <ac:spMk id="7" creationId="{E047438F-A45A-AFB0-E470-13486A49C20C}"/>
          </ac:spMkLst>
        </pc:spChg>
        <pc:picChg chg="add mod">
          <ac:chgData name="Sarthak Sharma" userId="dd0ebc8b-d872-48ba-8333-eb490489084d" providerId="ADAL" clId="{26A54FD3-0535-4B25-B82C-6381F84A7883}" dt="2022-07-19T07:05:10.686" v="3014" actId="1036"/>
          <ac:picMkLst>
            <pc:docMk/>
            <pc:sldMk cId="1933720499" sldId="278"/>
            <ac:picMk id="5" creationId="{F664065F-1B27-A970-BD34-F12C83111109}"/>
          </ac:picMkLst>
        </pc:picChg>
      </pc:sldChg>
      <pc:sldChg chg="addSp delSp modSp new mod">
        <pc:chgData name="Sarthak Sharma" userId="dd0ebc8b-d872-48ba-8333-eb490489084d" providerId="ADAL" clId="{26A54FD3-0535-4B25-B82C-6381F84A7883}" dt="2022-07-20T19:18:26.260" v="8353" actId="20577"/>
        <pc:sldMkLst>
          <pc:docMk/>
          <pc:sldMk cId="3223708660" sldId="279"/>
        </pc:sldMkLst>
        <pc:spChg chg="del mod">
          <ac:chgData name="Sarthak Sharma" userId="dd0ebc8b-d872-48ba-8333-eb490489084d" providerId="ADAL" clId="{26A54FD3-0535-4B25-B82C-6381F84A7883}" dt="2022-07-19T07:10:03.121" v="3087" actId="478"/>
          <ac:spMkLst>
            <pc:docMk/>
            <pc:sldMk cId="3223708660" sldId="279"/>
            <ac:spMk id="2" creationId="{55F68244-D759-B38F-7CFF-2915149153A7}"/>
          </ac:spMkLst>
        </pc:spChg>
        <pc:spChg chg="mod">
          <ac:chgData name="Sarthak Sharma" userId="dd0ebc8b-d872-48ba-8333-eb490489084d" providerId="ADAL" clId="{26A54FD3-0535-4B25-B82C-6381F84A7883}" dt="2022-07-20T19:18:26.260" v="8353" actId="20577"/>
          <ac:spMkLst>
            <pc:docMk/>
            <pc:sldMk cId="3223708660" sldId="279"/>
            <ac:spMk id="3" creationId="{1D17700D-3653-DC8F-B571-A243C3B370A4}"/>
          </ac:spMkLst>
        </pc:spChg>
        <pc:spChg chg="add mod">
          <ac:chgData name="Sarthak Sharma" userId="dd0ebc8b-d872-48ba-8333-eb490489084d" providerId="ADAL" clId="{26A54FD3-0535-4B25-B82C-6381F84A7883}" dt="2022-07-19T07:10:03.985" v="3088"/>
          <ac:spMkLst>
            <pc:docMk/>
            <pc:sldMk cId="3223708660" sldId="279"/>
            <ac:spMk id="5" creationId="{7E68C5A8-B125-5A9B-2E0E-11B5B9999CC7}"/>
          </ac:spMkLst>
        </pc:spChg>
      </pc:sldChg>
      <pc:sldChg chg="addSp delSp modSp new mod">
        <pc:chgData name="Sarthak Sharma" userId="dd0ebc8b-d872-48ba-8333-eb490489084d" providerId="ADAL" clId="{26A54FD3-0535-4B25-B82C-6381F84A7883}" dt="2022-07-19T07:48:37.812" v="3617" actId="20577"/>
        <pc:sldMkLst>
          <pc:docMk/>
          <pc:sldMk cId="45049651" sldId="280"/>
        </pc:sldMkLst>
        <pc:spChg chg="del">
          <ac:chgData name="Sarthak Sharma" userId="dd0ebc8b-d872-48ba-8333-eb490489084d" providerId="ADAL" clId="{26A54FD3-0535-4B25-B82C-6381F84A7883}" dt="2022-07-19T07:40:58.081" v="3403" actId="478"/>
          <ac:spMkLst>
            <pc:docMk/>
            <pc:sldMk cId="45049651" sldId="280"/>
            <ac:spMk id="2" creationId="{439E19EA-8816-99CB-7A6E-B16504A5E43C}"/>
          </ac:spMkLst>
        </pc:spChg>
        <pc:spChg chg="mod">
          <ac:chgData name="Sarthak Sharma" userId="dd0ebc8b-d872-48ba-8333-eb490489084d" providerId="ADAL" clId="{26A54FD3-0535-4B25-B82C-6381F84A7883}" dt="2022-07-19T07:48:37.812" v="3617" actId="20577"/>
          <ac:spMkLst>
            <pc:docMk/>
            <pc:sldMk cId="45049651" sldId="280"/>
            <ac:spMk id="3" creationId="{9CCBAA36-3879-3104-8945-ED427D5E7CF5}"/>
          </ac:spMkLst>
        </pc:spChg>
        <pc:spChg chg="add mod">
          <ac:chgData name="Sarthak Sharma" userId="dd0ebc8b-d872-48ba-8333-eb490489084d" providerId="ADAL" clId="{26A54FD3-0535-4B25-B82C-6381F84A7883}" dt="2022-07-19T07:40:59.012" v="3404"/>
          <ac:spMkLst>
            <pc:docMk/>
            <pc:sldMk cId="45049651" sldId="280"/>
            <ac:spMk id="5" creationId="{DE48D234-AE9D-8322-14E1-A6B48F60D7C1}"/>
          </ac:spMkLst>
        </pc:spChg>
      </pc:sldChg>
      <pc:sldChg chg="addSp delSp modSp new mod">
        <pc:chgData name="Sarthak Sharma" userId="dd0ebc8b-d872-48ba-8333-eb490489084d" providerId="ADAL" clId="{26A54FD3-0535-4B25-B82C-6381F84A7883}" dt="2022-07-19T11:09:38.819" v="6130" actId="113"/>
        <pc:sldMkLst>
          <pc:docMk/>
          <pc:sldMk cId="3514222805" sldId="281"/>
        </pc:sldMkLst>
        <pc:spChg chg="del">
          <ac:chgData name="Sarthak Sharma" userId="dd0ebc8b-d872-48ba-8333-eb490489084d" providerId="ADAL" clId="{26A54FD3-0535-4B25-B82C-6381F84A7883}" dt="2022-07-19T07:50:32.146" v="3619" actId="478"/>
          <ac:spMkLst>
            <pc:docMk/>
            <pc:sldMk cId="3514222805" sldId="281"/>
            <ac:spMk id="2" creationId="{5E196C92-9C0A-1E66-7EA0-3043CDB2A3A7}"/>
          </ac:spMkLst>
        </pc:spChg>
        <pc:spChg chg="mod">
          <ac:chgData name="Sarthak Sharma" userId="dd0ebc8b-d872-48ba-8333-eb490489084d" providerId="ADAL" clId="{26A54FD3-0535-4B25-B82C-6381F84A7883}" dt="2022-07-19T08:12:53.822" v="3922" actId="20577"/>
          <ac:spMkLst>
            <pc:docMk/>
            <pc:sldMk cId="3514222805" sldId="281"/>
            <ac:spMk id="3" creationId="{28CCF559-34BD-7864-4AE0-06D3D2734CD5}"/>
          </ac:spMkLst>
        </pc:spChg>
        <pc:spChg chg="add mod">
          <ac:chgData name="Sarthak Sharma" userId="dd0ebc8b-d872-48ba-8333-eb490489084d" providerId="ADAL" clId="{26A54FD3-0535-4B25-B82C-6381F84A7883}" dt="2022-07-19T07:50:32.995" v="3620"/>
          <ac:spMkLst>
            <pc:docMk/>
            <pc:sldMk cId="3514222805" sldId="281"/>
            <ac:spMk id="5" creationId="{20C2F466-8D4D-D9B4-4612-501346376558}"/>
          </ac:spMkLst>
        </pc:spChg>
        <pc:graphicFrameChg chg="add mod modGraphic">
          <ac:chgData name="Sarthak Sharma" userId="dd0ebc8b-d872-48ba-8333-eb490489084d" providerId="ADAL" clId="{26A54FD3-0535-4B25-B82C-6381F84A7883}" dt="2022-07-19T11:09:38.819" v="6130" actId="113"/>
          <ac:graphicFrameMkLst>
            <pc:docMk/>
            <pc:sldMk cId="3514222805" sldId="281"/>
            <ac:graphicFrameMk id="6" creationId="{758ED990-DB2D-FC78-7E3A-BE2F6C1D0223}"/>
          </ac:graphicFrameMkLst>
        </pc:graphicFrameChg>
      </pc:sldChg>
      <pc:sldChg chg="addSp delSp modSp new mod">
        <pc:chgData name="Sarthak Sharma" userId="dd0ebc8b-d872-48ba-8333-eb490489084d" providerId="ADAL" clId="{26A54FD3-0535-4B25-B82C-6381F84A7883}" dt="2022-07-19T08:07:26.614" v="3738" actId="12"/>
        <pc:sldMkLst>
          <pc:docMk/>
          <pc:sldMk cId="35238575" sldId="282"/>
        </pc:sldMkLst>
        <pc:spChg chg="del">
          <ac:chgData name="Sarthak Sharma" userId="dd0ebc8b-d872-48ba-8333-eb490489084d" providerId="ADAL" clId="{26A54FD3-0535-4B25-B82C-6381F84A7883}" dt="2022-07-19T08:03:43.791" v="3683" actId="478"/>
          <ac:spMkLst>
            <pc:docMk/>
            <pc:sldMk cId="35238575" sldId="282"/>
            <ac:spMk id="2" creationId="{B80D49AE-6FAF-5E2B-D20E-C386C3302AD2}"/>
          </ac:spMkLst>
        </pc:spChg>
        <pc:spChg chg="mod">
          <ac:chgData name="Sarthak Sharma" userId="dd0ebc8b-d872-48ba-8333-eb490489084d" providerId="ADAL" clId="{26A54FD3-0535-4B25-B82C-6381F84A7883}" dt="2022-07-19T08:07:26.614" v="3738" actId="12"/>
          <ac:spMkLst>
            <pc:docMk/>
            <pc:sldMk cId="35238575" sldId="282"/>
            <ac:spMk id="3" creationId="{80632D58-C221-3354-2CFC-C1EE5454DBC8}"/>
          </ac:spMkLst>
        </pc:spChg>
        <pc:spChg chg="add mod">
          <ac:chgData name="Sarthak Sharma" userId="dd0ebc8b-d872-48ba-8333-eb490489084d" providerId="ADAL" clId="{26A54FD3-0535-4B25-B82C-6381F84A7883}" dt="2022-07-19T08:06:43.590" v="3723" actId="1076"/>
          <ac:spMkLst>
            <pc:docMk/>
            <pc:sldMk cId="35238575" sldId="282"/>
            <ac:spMk id="11" creationId="{72AB2B0C-626C-B982-5945-B6DA61411E26}"/>
          </ac:spMkLst>
        </pc:spChg>
        <pc:picChg chg="add mod">
          <ac:chgData name="Sarthak Sharma" userId="dd0ebc8b-d872-48ba-8333-eb490489084d" providerId="ADAL" clId="{26A54FD3-0535-4B25-B82C-6381F84A7883}" dt="2022-07-19T08:06:01.248" v="3720" actId="14100"/>
          <ac:picMkLst>
            <pc:docMk/>
            <pc:sldMk cId="35238575" sldId="282"/>
            <ac:picMk id="5" creationId="{76D36834-6437-A1B9-57A1-40D925679D81}"/>
          </ac:picMkLst>
        </pc:picChg>
        <pc:picChg chg="add mod">
          <ac:chgData name="Sarthak Sharma" userId="dd0ebc8b-d872-48ba-8333-eb490489084d" providerId="ADAL" clId="{26A54FD3-0535-4B25-B82C-6381F84A7883}" dt="2022-07-19T08:05:15.223" v="3708" actId="14100"/>
          <ac:picMkLst>
            <pc:docMk/>
            <pc:sldMk cId="35238575" sldId="282"/>
            <ac:picMk id="6" creationId="{F86DCE00-BCB7-042B-094B-37540219822F}"/>
          </ac:picMkLst>
        </pc:picChg>
        <pc:picChg chg="add mod">
          <ac:chgData name="Sarthak Sharma" userId="dd0ebc8b-d872-48ba-8333-eb490489084d" providerId="ADAL" clId="{26A54FD3-0535-4B25-B82C-6381F84A7883}" dt="2022-07-19T08:05:10.029" v="3707" actId="14100"/>
          <ac:picMkLst>
            <pc:docMk/>
            <pc:sldMk cId="35238575" sldId="282"/>
            <ac:picMk id="7" creationId="{CD3985E1-5A67-2220-48AE-8EBDB753C10E}"/>
          </ac:picMkLst>
        </pc:picChg>
        <pc:picChg chg="add mod">
          <ac:chgData name="Sarthak Sharma" userId="dd0ebc8b-d872-48ba-8333-eb490489084d" providerId="ADAL" clId="{26A54FD3-0535-4B25-B82C-6381F84A7883}" dt="2022-07-19T08:05:24.268" v="3710" actId="14100"/>
          <ac:picMkLst>
            <pc:docMk/>
            <pc:sldMk cId="35238575" sldId="282"/>
            <ac:picMk id="8" creationId="{C4A72F86-02AA-54F6-F724-0A446AB77286}"/>
          </ac:picMkLst>
        </pc:picChg>
        <pc:picChg chg="add mod">
          <ac:chgData name="Sarthak Sharma" userId="dd0ebc8b-d872-48ba-8333-eb490489084d" providerId="ADAL" clId="{26A54FD3-0535-4B25-B82C-6381F84A7883}" dt="2022-07-19T08:05:47.936" v="3719" actId="1036"/>
          <ac:picMkLst>
            <pc:docMk/>
            <pc:sldMk cId="35238575" sldId="282"/>
            <ac:picMk id="9" creationId="{2C1B616D-6928-C27A-A0E8-5F329E3CC68C}"/>
          </ac:picMkLst>
        </pc:picChg>
        <pc:picChg chg="add mod">
          <ac:chgData name="Sarthak Sharma" userId="dd0ebc8b-d872-48ba-8333-eb490489084d" providerId="ADAL" clId="{26A54FD3-0535-4B25-B82C-6381F84A7883}" dt="2022-07-19T08:05:36.393" v="3713" actId="1076"/>
          <ac:picMkLst>
            <pc:docMk/>
            <pc:sldMk cId="35238575" sldId="282"/>
            <ac:picMk id="10" creationId="{8B436BF6-5EB4-441B-D202-C6EEEDC98D84}"/>
          </ac:picMkLst>
        </pc:picChg>
      </pc:sldChg>
      <pc:sldChg chg="addSp delSp modSp new mod">
        <pc:chgData name="Sarthak Sharma" userId="dd0ebc8b-d872-48ba-8333-eb490489084d" providerId="ADAL" clId="{26A54FD3-0535-4B25-B82C-6381F84A7883}" dt="2022-07-19T11:09:31.719" v="6129" actId="113"/>
        <pc:sldMkLst>
          <pc:docMk/>
          <pc:sldMk cId="1160830452" sldId="283"/>
        </pc:sldMkLst>
        <pc:spChg chg="del">
          <ac:chgData name="Sarthak Sharma" userId="dd0ebc8b-d872-48ba-8333-eb490489084d" providerId="ADAL" clId="{26A54FD3-0535-4B25-B82C-6381F84A7883}" dt="2022-07-19T08:07:47.795" v="3740" actId="478"/>
          <ac:spMkLst>
            <pc:docMk/>
            <pc:sldMk cId="1160830452" sldId="283"/>
            <ac:spMk id="2" creationId="{DB4B290F-9931-7593-FB51-37223403B711}"/>
          </ac:spMkLst>
        </pc:spChg>
        <pc:spChg chg="mod">
          <ac:chgData name="Sarthak Sharma" userId="dd0ebc8b-d872-48ba-8333-eb490489084d" providerId="ADAL" clId="{26A54FD3-0535-4B25-B82C-6381F84A7883}" dt="2022-07-19T08:14:00.991" v="3972" actId="27636"/>
          <ac:spMkLst>
            <pc:docMk/>
            <pc:sldMk cId="1160830452" sldId="283"/>
            <ac:spMk id="3" creationId="{939C308A-87F7-5ADE-8C0F-028C62D979C3}"/>
          </ac:spMkLst>
        </pc:spChg>
        <pc:spChg chg="add mod">
          <ac:chgData name="Sarthak Sharma" userId="dd0ebc8b-d872-48ba-8333-eb490489084d" providerId="ADAL" clId="{26A54FD3-0535-4B25-B82C-6381F84A7883}" dt="2022-07-19T08:07:48.409" v="3741"/>
          <ac:spMkLst>
            <pc:docMk/>
            <pc:sldMk cId="1160830452" sldId="283"/>
            <ac:spMk id="5" creationId="{86E65190-72E2-D989-00B3-51F2FD29836D}"/>
          </ac:spMkLst>
        </pc:spChg>
        <pc:graphicFrameChg chg="add del mod">
          <ac:chgData name="Sarthak Sharma" userId="dd0ebc8b-d872-48ba-8333-eb490489084d" providerId="ADAL" clId="{26A54FD3-0535-4B25-B82C-6381F84A7883}" dt="2022-07-19T08:08:40.441" v="3754"/>
          <ac:graphicFrameMkLst>
            <pc:docMk/>
            <pc:sldMk cId="1160830452" sldId="283"/>
            <ac:graphicFrameMk id="6" creationId="{9C676DCA-8502-9FEF-D0ED-A71FEADC0B92}"/>
          </ac:graphicFrameMkLst>
        </pc:graphicFrameChg>
        <pc:graphicFrameChg chg="add mod modGraphic">
          <ac:chgData name="Sarthak Sharma" userId="dd0ebc8b-d872-48ba-8333-eb490489084d" providerId="ADAL" clId="{26A54FD3-0535-4B25-B82C-6381F84A7883}" dt="2022-07-19T11:09:31.719" v="6129" actId="113"/>
          <ac:graphicFrameMkLst>
            <pc:docMk/>
            <pc:sldMk cId="1160830452" sldId="283"/>
            <ac:graphicFrameMk id="7" creationId="{AB4D2B4C-C194-CBF0-E61B-B0AF4F14D94C}"/>
          </ac:graphicFrameMkLst>
        </pc:graphicFrameChg>
      </pc:sldChg>
      <pc:sldChg chg="addSp delSp modSp new mod">
        <pc:chgData name="Sarthak Sharma" userId="dd0ebc8b-d872-48ba-8333-eb490489084d" providerId="ADAL" clId="{26A54FD3-0535-4B25-B82C-6381F84A7883}" dt="2022-07-19T08:19:13.097" v="4026" actId="1038"/>
        <pc:sldMkLst>
          <pc:docMk/>
          <pc:sldMk cId="4293290819" sldId="284"/>
        </pc:sldMkLst>
        <pc:spChg chg="del">
          <ac:chgData name="Sarthak Sharma" userId="dd0ebc8b-d872-48ba-8333-eb490489084d" providerId="ADAL" clId="{26A54FD3-0535-4B25-B82C-6381F84A7883}" dt="2022-07-19T08:14:33.900" v="3974" actId="478"/>
          <ac:spMkLst>
            <pc:docMk/>
            <pc:sldMk cId="4293290819" sldId="284"/>
            <ac:spMk id="2" creationId="{BF8DE54F-44E1-4A62-4DA8-7FCA071CBE9B}"/>
          </ac:spMkLst>
        </pc:spChg>
        <pc:spChg chg="mod">
          <ac:chgData name="Sarthak Sharma" userId="dd0ebc8b-d872-48ba-8333-eb490489084d" providerId="ADAL" clId="{26A54FD3-0535-4B25-B82C-6381F84A7883}" dt="2022-07-19T08:17:52.101" v="4005" actId="14100"/>
          <ac:spMkLst>
            <pc:docMk/>
            <pc:sldMk cId="4293290819" sldId="284"/>
            <ac:spMk id="3" creationId="{F5E8CD73-657B-4A26-8D13-74E4F55BB011}"/>
          </ac:spMkLst>
        </pc:spChg>
        <pc:spChg chg="add mod">
          <ac:chgData name="Sarthak Sharma" userId="dd0ebc8b-d872-48ba-8333-eb490489084d" providerId="ADAL" clId="{26A54FD3-0535-4B25-B82C-6381F84A7883}" dt="2022-07-19T08:16:38.301" v="3996" actId="1076"/>
          <ac:spMkLst>
            <pc:docMk/>
            <pc:sldMk cId="4293290819" sldId="284"/>
            <ac:spMk id="5" creationId="{271DA55E-9F59-9DCF-D6B0-5E4CA3721945}"/>
          </ac:spMkLst>
        </pc:spChg>
        <pc:picChg chg="add mod">
          <ac:chgData name="Sarthak Sharma" userId="dd0ebc8b-d872-48ba-8333-eb490489084d" providerId="ADAL" clId="{26A54FD3-0535-4B25-B82C-6381F84A7883}" dt="2022-07-19T08:18:47.806" v="4019" actId="14100"/>
          <ac:picMkLst>
            <pc:docMk/>
            <pc:sldMk cId="4293290819" sldId="284"/>
            <ac:picMk id="6" creationId="{B1507504-C0AE-5BEA-4947-C6885A1CC125}"/>
          </ac:picMkLst>
        </pc:picChg>
        <pc:picChg chg="add mod">
          <ac:chgData name="Sarthak Sharma" userId="dd0ebc8b-d872-48ba-8333-eb490489084d" providerId="ADAL" clId="{26A54FD3-0535-4B25-B82C-6381F84A7883}" dt="2022-07-19T08:18:52.441" v="4020" actId="14100"/>
          <ac:picMkLst>
            <pc:docMk/>
            <pc:sldMk cId="4293290819" sldId="284"/>
            <ac:picMk id="7" creationId="{884AD4D8-50F8-29D8-770F-099A8DC5FEF5}"/>
          </ac:picMkLst>
        </pc:picChg>
        <pc:picChg chg="add mod">
          <ac:chgData name="Sarthak Sharma" userId="dd0ebc8b-d872-48ba-8333-eb490489084d" providerId="ADAL" clId="{26A54FD3-0535-4B25-B82C-6381F84A7883}" dt="2022-07-19T08:18:55.817" v="4021" actId="14100"/>
          <ac:picMkLst>
            <pc:docMk/>
            <pc:sldMk cId="4293290819" sldId="284"/>
            <ac:picMk id="8" creationId="{65CDE3B5-2EF2-332D-C2E8-B1F4FD435048}"/>
          </ac:picMkLst>
        </pc:picChg>
        <pc:picChg chg="add mod">
          <ac:chgData name="Sarthak Sharma" userId="dd0ebc8b-d872-48ba-8333-eb490489084d" providerId="ADAL" clId="{26A54FD3-0535-4B25-B82C-6381F84A7883}" dt="2022-07-19T08:19:01.033" v="4022" actId="14100"/>
          <ac:picMkLst>
            <pc:docMk/>
            <pc:sldMk cId="4293290819" sldId="284"/>
            <ac:picMk id="9" creationId="{4AE2510A-E775-C23D-10FC-8321209AB7A2}"/>
          </ac:picMkLst>
        </pc:picChg>
        <pc:picChg chg="add mod">
          <ac:chgData name="Sarthak Sharma" userId="dd0ebc8b-d872-48ba-8333-eb490489084d" providerId="ADAL" clId="{26A54FD3-0535-4B25-B82C-6381F84A7883}" dt="2022-07-19T08:18:36.234" v="4018" actId="14100"/>
          <ac:picMkLst>
            <pc:docMk/>
            <pc:sldMk cId="4293290819" sldId="284"/>
            <ac:picMk id="10" creationId="{E877F5A9-CBB1-D261-224F-17DE4F11C876}"/>
          </ac:picMkLst>
        </pc:picChg>
        <pc:picChg chg="add mod">
          <ac:chgData name="Sarthak Sharma" userId="dd0ebc8b-d872-48ba-8333-eb490489084d" providerId="ADAL" clId="{26A54FD3-0535-4B25-B82C-6381F84A7883}" dt="2022-07-19T08:19:13.097" v="4026" actId="1038"/>
          <ac:picMkLst>
            <pc:docMk/>
            <pc:sldMk cId="4293290819" sldId="284"/>
            <ac:picMk id="11" creationId="{4CF94762-BDBF-769F-1BE3-804E36425BA3}"/>
          </ac:picMkLst>
        </pc:picChg>
      </pc:sldChg>
      <pc:sldChg chg="addSp delSp modSp new mod">
        <pc:chgData name="Sarthak Sharma" userId="dd0ebc8b-d872-48ba-8333-eb490489084d" providerId="ADAL" clId="{26A54FD3-0535-4B25-B82C-6381F84A7883}" dt="2022-07-19T11:47:34.674" v="7907" actId="1076"/>
        <pc:sldMkLst>
          <pc:docMk/>
          <pc:sldMk cId="1490559773" sldId="285"/>
        </pc:sldMkLst>
        <pc:spChg chg="del">
          <ac:chgData name="Sarthak Sharma" userId="dd0ebc8b-d872-48ba-8333-eb490489084d" providerId="ADAL" clId="{26A54FD3-0535-4B25-B82C-6381F84A7883}" dt="2022-07-19T08:20:00.786" v="4030" actId="478"/>
          <ac:spMkLst>
            <pc:docMk/>
            <pc:sldMk cId="1490559773" sldId="285"/>
            <ac:spMk id="2" creationId="{A2D450BE-DE02-690D-78EC-46E9165CAF9C}"/>
          </ac:spMkLst>
        </pc:spChg>
        <pc:spChg chg="mod">
          <ac:chgData name="Sarthak Sharma" userId="dd0ebc8b-d872-48ba-8333-eb490489084d" providerId="ADAL" clId="{26A54FD3-0535-4B25-B82C-6381F84A7883}" dt="2022-07-19T08:27:55.867" v="4224" actId="20577"/>
          <ac:spMkLst>
            <pc:docMk/>
            <pc:sldMk cId="1490559773" sldId="285"/>
            <ac:spMk id="3" creationId="{F9779208-31D5-9E76-C0A4-51F0447E2FD9}"/>
          </ac:spMkLst>
        </pc:spChg>
        <pc:spChg chg="add mod">
          <ac:chgData name="Sarthak Sharma" userId="dd0ebc8b-d872-48ba-8333-eb490489084d" providerId="ADAL" clId="{26A54FD3-0535-4B25-B82C-6381F84A7883}" dt="2022-07-19T08:20:16.893" v="4079" actId="1036"/>
          <ac:spMkLst>
            <pc:docMk/>
            <pc:sldMk cId="1490559773" sldId="285"/>
            <ac:spMk id="6" creationId="{EF50A21A-CA6E-1FB0-A6B4-21E610F749FF}"/>
          </ac:spMkLst>
        </pc:spChg>
        <pc:spChg chg="add mod">
          <ac:chgData name="Sarthak Sharma" userId="dd0ebc8b-d872-48ba-8333-eb490489084d" providerId="ADAL" clId="{26A54FD3-0535-4B25-B82C-6381F84A7883}" dt="2022-07-19T11:47:34.674" v="7907" actId="1076"/>
          <ac:spMkLst>
            <pc:docMk/>
            <pc:sldMk cId="1490559773" sldId="285"/>
            <ac:spMk id="7" creationId="{806388C3-6B88-84A6-F94E-DFE563EE19E3}"/>
          </ac:spMkLst>
        </pc:spChg>
        <pc:picChg chg="add mod">
          <ac:chgData name="Sarthak Sharma" userId="dd0ebc8b-d872-48ba-8333-eb490489084d" providerId="ADAL" clId="{26A54FD3-0535-4B25-B82C-6381F84A7883}" dt="2022-07-19T08:27:35.917" v="4207" actId="14100"/>
          <ac:picMkLst>
            <pc:docMk/>
            <pc:sldMk cId="1490559773" sldId="285"/>
            <ac:picMk id="5" creationId="{C5D5B700-6463-399E-0EC8-E6FA6D1E7EC8}"/>
          </ac:picMkLst>
        </pc:picChg>
      </pc:sldChg>
      <pc:sldChg chg="addSp modSp new mod">
        <pc:chgData name="Sarthak Sharma" userId="dd0ebc8b-d872-48ba-8333-eb490489084d" providerId="ADAL" clId="{26A54FD3-0535-4B25-B82C-6381F84A7883}" dt="2022-07-19T08:32:12.899" v="4326" actId="12"/>
        <pc:sldMkLst>
          <pc:docMk/>
          <pc:sldMk cId="844533216" sldId="286"/>
        </pc:sldMkLst>
        <pc:spChg chg="mod">
          <ac:chgData name="Sarthak Sharma" userId="dd0ebc8b-d872-48ba-8333-eb490489084d" providerId="ADAL" clId="{26A54FD3-0535-4B25-B82C-6381F84A7883}" dt="2022-07-19T08:30:31.539" v="4255" actId="1035"/>
          <ac:spMkLst>
            <pc:docMk/>
            <pc:sldMk cId="844533216" sldId="286"/>
            <ac:spMk id="2" creationId="{BFCB2164-BD29-1A6D-4E9B-A0C93B77AF6A}"/>
          </ac:spMkLst>
        </pc:spChg>
        <pc:spChg chg="mod">
          <ac:chgData name="Sarthak Sharma" userId="dd0ebc8b-d872-48ba-8333-eb490489084d" providerId="ADAL" clId="{26A54FD3-0535-4B25-B82C-6381F84A7883}" dt="2022-07-19T08:32:12.899" v="4326" actId="12"/>
          <ac:spMkLst>
            <pc:docMk/>
            <pc:sldMk cId="844533216" sldId="286"/>
            <ac:spMk id="3" creationId="{06E24B96-C043-5651-8603-E3A046C0F18E}"/>
          </ac:spMkLst>
        </pc:spChg>
        <pc:picChg chg="add mod">
          <ac:chgData name="Sarthak Sharma" userId="dd0ebc8b-d872-48ba-8333-eb490489084d" providerId="ADAL" clId="{26A54FD3-0535-4B25-B82C-6381F84A7883}" dt="2022-07-19T08:30:26.094" v="4246" actId="14100"/>
          <ac:picMkLst>
            <pc:docMk/>
            <pc:sldMk cId="844533216" sldId="286"/>
            <ac:picMk id="5" creationId="{1A00261F-058D-A886-7FE5-4B0D2CEC8D75}"/>
          </ac:picMkLst>
        </pc:picChg>
      </pc:sldChg>
      <pc:sldChg chg="addSp modSp new mod">
        <pc:chgData name="Sarthak Sharma" userId="dd0ebc8b-d872-48ba-8333-eb490489084d" providerId="ADAL" clId="{26A54FD3-0535-4B25-B82C-6381F84A7883}" dt="2022-07-19T08:32:31.147" v="4363" actId="1037"/>
        <pc:sldMkLst>
          <pc:docMk/>
          <pc:sldMk cId="333689987" sldId="287"/>
        </pc:sldMkLst>
        <pc:spChg chg="mod">
          <ac:chgData name="Sarthak Sharma" userId="dd0ebc8b-d872-48ba-8333-eb490489084d" providerId="ADAL" clId="{26A54FD3-0535-4B25-B82C-6381F84A7883}" dt="2022-07-19T08:31:18.409" v="4290" actId="14100"/>
          <ac:spMkLst>
            <pc:docMk/>
            <pc:sldMk cId="333689987" sldId="287"/>
            <ac:spMk id="2" creationId="{D577A1C8-0F17-7E18-9A36-3C7FC5B30965}"/>
          </ac:spMkLst>
        </pc:spChg>
        <pc:spChg chg="mod">
          <ac:chgData name="Sarthak Sharma" userId="dd0ebc8b-d872-48ba-8333-eb490489084d" providerId="ADAL" clId="{26A54FD3-0535-4B25-B82C-6381F84A7883}" dt="2022-07-19T08:31:57.006" v="4307" actId="20577"/>
          <ac:spMkLst>
            <pc:docMk/>
            <pc:sldMk cId="333689987" sldId="287"/>
            <ac:spMk id="3" creationId="{91491398-0A57-CA29-9AE4-B8C2C588B0E1}"/>
          </ac:spMkLst>
        </pc:spChg>
        <pc:picChg chg="add mod">
          <ac:chgData name="Sarthak Sharma" userId="dd0ebc8b-d872-48ba-8333-eb490489084d" providerId="ADAL" clId="{26A54FD3-0535-4B25-B82C-6381F84A7883}" dt="2022-07-19T08:32:31.147" v="4363" actId="1037"/>
          <ac:picMkLst>
            <pc:docMk/>
            <pc:sldMk cId="333689987" sldId="287"/>
            <ac:picMk id="5" creationId="{2C898BE9-451F-F7B6-F56C-FC726398DEAD}"/>
          </ac:picMkLst>
        </pc:picChg>
      </pc:sldChg>
      <pc:sldChg chg="addSp delSp modSp new mod">
        <pc:chgData name="Sarthak Sharma" userId="dd0ebc8b-d872-48ba-8333-eb490489084d" providerId="ADAL" clId="{26A54FD3-0535-4B25-B82C-6381F84A7883}" dt="2022-07-19T08:39:45.491" v="4558" actId="20577"/>
        <pc:sldMkLst>
          <pc:docMk/>
          <pc:sldMk cId="2039394819" sldId="288"/>
        </pc:sldMkLst>
        <pc:spChg chg="del">
          <ac:chgData name="Sarthak Sharma" userId="dd0ebc8b-d872-48ba-8333-eb490489084d" providerId="ADAL" clId="{26A54FD3-0535-4B25-B82C-6381F84A7883}" dt="2022-07-19T08:33:27.185" v="4365" actId="478"/>
          <ac:spMkLst>
            <pc:docMk/>
            <pc:sldMk cId="2039394819" sldId="288"/>
            <ac:spMk id="2" creationId="{6772A8C3-727E-808B-F182-11BA62E52EC1}"/>
          </ac:spMkLst>
        </pc:spChg>
        <pc:spChg chg="mod">
          <ac:chgData name="Sarthak Sharma" userId="dd0ebc8b-d872-48ba-8333-eb490489084d" providerId="ADAL" clId="{26A54FD3-0535-4B25-B82C-6381F84A7883}" dt="2022-07-19T08:39:45.491" v="4558" actId="20577"/>
          <ac:spMkLst>
            <pc:docMk/>
            <pc:sldMk cId="2039394819" sldId="288"/>
            <ac:spMk id="3" creationId="{90381D94-090E-F060-9D6F-3FCB38635361}"/>
          </ac:spMkLst>
        </pc:spChg>
        <pc:spChg chg="add mod">
          <ac:chgData name="Sarthak Sharma" userId="dd0ebc8b-d872-48ba-8333-eb490489084d" providerId="ADAL" clId="{26A54FD3-0535-4B25-B82C-6381F84A7883}" dt="2022-07-19T08:33:35.388" v="4371" actId="1035"/>
          <ac:spMkLst>
            <pc:docMk/>
            <pc:sldMk cId="2039394819" sldId="288"/>
            <ac:spMk id="5" creationId="{C9DEF87F-542F-2F5F-5315-2E26748A954C}"/>
          </ac:spMkLst>
        </pc:spChg>
        <pc:picChg chg="add mod">
          <ac:chgData name="Sarthak Sharma" userId="dd0ebc8b-d872-48ba-8333-eb490489084d" providerId="ADAL" clId="{26A54FD3-0535-4B25-B82C-6381F84A7883}" dt="2022-07-19T08:35:09.211" v="4483" actId="1035"/>
          <ac:picMkLst>
            <pc:docMk/>
            <pc:sldMk cId="2039394819" sldId="288"/>
            <ac:picMk id="6" creationId="{6BDBE216-C5EC-6C19-A221-E5FF3AFAB41F}"/>
          </ac:picMkLst>
        </pc:picChg>
      </pc:sldChg>
      <pc:sldChg chg="addSp delSp modSp new mod">
        <pc:chgData name="Sarthak Sharma" userId="dd0ebc8b-d872-48ba-8333-eb490489084d" providerId="ADAL" clId="{26A54FD3-0535-4B25-B82C-6381F84A7883}" dt="2022-07-19T08:40:40.923" v="4580" actId="20577"/>
        <pc:sldMkLst>
          <pc:docMk/>
          <pc:sldMk cId="3760992073" sldId="289"/>
        </pc:sldMkLst>
        <pc:spChg chg="del">
          <ac:chgData name="Sarthak Sharma" userId="dd0ebc8b-d872-48ba-8333-eb490489084d" providerId="ADAL" clId="{26A54FD3-0535-4B25-B82C-6381F84A7883}" dt="2022-07-19T08:36:00.171" v="4490" actId="478"/>
          <ac:spMkLst>
            <pc:docMk/>
            <pc:sldMk cId="3760992073" sldId="289"/>
            <ac:spMk id="2" creationId="{CFA590B7-6465-EBF2-DA11-B7E87941311B}"/>
          </ac:spMkLst>
        </pc:spChg>
        <pc:spChg chg="mod">
          <ac:chgData name="Sarthak Sharma" userId="dd0ebc8b-d872-48ba-8333-eb490489084d" providerId="ADAL" clId="{26A54FD3-0535-4B25-B82C-6381F84A7883}" dt="2022-07-19T08:40:40.923" v="4580" actId="20577"/>
          <ac:spMkLst>
            <pc:docMk/>
            <pc:sldMk cId="3760992073" sldId="289"/>
            <ac:spMk id="3" creationId="{338DD857-DFBA-E601-BF4C-979EA0C10A0B}"/>
          </ac:spMkLst>
        </pc:spChg>
        <pc:spChg chg="add mod">
          <ac:chgData name="Sarthak Sharma" userId="dd0ebc8b-d872-48ba-8333-eb490489084d" providerId="ADAL" clId="{26A54FD3-0535-4B25-B82C-6381F84A7883}" dt="2022-07-19T08:36:29.086" v="4521" actId="14100"/>
          <ac:spMkLst>
            <pc:docMk/>
            <pc:sldMk cId="3760992073" sldId="289"/>
            <ac:spMk id="6" creationId="{7D7A8B7E-80BE-D902-F618-AEF243BFC329}"/>
          </ac:spMkLst>
        </pc:spChg>
        <pc:picChg chg="add mod">
          <ac:chgData name="Sarthak Sharma" userId="dd0ebc8b-d872-48ba-8333-eb490489084d" providerId="ADAL" clId="{26A54FD3-0535-4B25-B82C-6381F84A7883}" dt="2022-07-19T08:36:19.412" v="4520" actId="1037"/>
          <ac:picMkLst>
            <pc:docMk/>
            <pc:sldMk cId="3760992073" sldId="289"/>
            <ac:picMk id="5" creationId="{4A1F2CED-0BC6-DC0B-900E-87FD859B6022}"/>
          </ac:picMkLst>
        </pc:picChg>
      </pc:sldChg>
      <pc:sldChg chg="addSp delSp modSp new mod">
        <pc:chgData name="Sarthak Sharma" userId="dd0ebc8b-d872-48ba-8333-eb490489084d" providerId="ADAL" clId="{26A54FD3-0535-4B25-B82C-6381F84A7883}" dt="2022-07-19T09:02:49.149" v="5150" actId="20577"/>
        <pc:sldMkLst>
          <pc:docMk/>
          <pc:sldMk cId="2152751996" sldId="290"/>
        </pc:sldMkLst>
        <pc:spChg chg="del">
          <ac:chgData name="Sarthak Sharma" userId="dd0ebc8b-d872-48ba-8333-eb490489084d" providerId="ADAL" clId="{26A54FD3-0535-4B25-B82C-6381F84A7883}" dt="2022-07-19T08:42:59.844" v="4633" actId="478"/>
          <ac:spMkLst>
            <pc:docMk/>
            <pc:sldMk cId="2152751996" sldId="290"/>
            <ac:spMk id="2" creationId="{2EF7BE87-A9EB-77B8-6823-06B72B85374E}"/>
          </ac:spMkLst>
        </pc:spChg>
        <pc:spChg chg="mod">
          <ac:chgData name="Sarthak Sharma" userId="dd0ebc8b-d872-48ba-8333-eb490489084d" providerId="ADAL" clId="{26A54FD3-0535-4B25-B82C-6381F84A7883}" dt="2022-07-19T09:02:49.149" v="5150" actId="20577"/>
          <ac:spMkLst>
            <pc:docMk/>
            <pc:sldMk cId="2152751996" sldId="290"/>
            <ac:spMk id="3" creationId="{D7616E4B-581B-7657-8BEB-569EC12D8572}"/>
          </ac:spMkLst>
        </pc:spChg>
        <pc:spChg chg="add mod">
          <ac:chgData name="Sarthak Sharma" userId="dd0ebc8b-d872-48ba-8333-eb490489084d" providerId="ADAL" clId="{26A54FD3-0535-4B25-B82C-6381F84A7883}" dt="2022-07-19T08:43:00.552" v="4634"/>
          <ac:spMkLst>
            <pc:docMk/>
            <pc:sldMk cId="2152751996" sldId="290"/>
            <ac:spMk id="5" creationId="{29BE4C82-0A2A-9EE0-0DC6-646EEF371D23}"/>
          </ac:spMkLst>
        </pc:spChg>
      </pc:sldChg>
      <pc:sldChg chg="addSp delSp modSp new mod">
        <pc:chgData name="Sarthak Sharma" userId="dd0ebc8b-d872-48ba-8333-eb490489084d" providerId="ADAL" clId="{26A54FD3-0535-4B25-B82C-6381F84A7883}" dt="2022-07-19T09:01:24.170" v="5145" actId="20577"/>
        <pc:sldMkLst>
          <pc:docMk/>
          <pc:sldMk cId="519832287" sldId="291"/>
        </pc:sldMkLst>
        <pc:spChg chg="del">
          <ac:chgData name="Sarthak Sharma" userId="dd0ebc8b-d872-48ba-8333-eb490489084d" providerId="ADAL" clId="{26A54FD3-0535-4B25-B82C-6381F84A7883}" dt="2022-07-19T08:48:58.664" v="4768" actId="478"/>
          <ac:spMkLst>
            <pc:docMk/>
            <pc:sldMk cId="519832287" sldId="291"/>
            <ac:spMk id="2" creationId="{11F06D53-FEF9-8C4F-7348-0998B840A0F2}"/>
          </ac:spMkLst>
        </pc:spChg>
        <pc:spChg chg="mod">
          <ac:chgData name="Sarthak Sharma" userId="dd0ebc8b-d872-48ba-8333-eb490489084d" providerId="ADAL" clId="{26A54FD3-0535-4B25-B82C-6381F84A7883}" dt="2022-07-19T09:01:24.170" v="5145" actId="20577"/>
          <ac:spMkLst>
            <pc:docMk/>
            <pc:sldMk cId="519832287" sldId="291"/>
            <ac:spMk id="3" creationId="{0F28A45A-B24A-7544-C49D-EEECD0B3F00A}"/>
          </ac:spMkLst>
        </pc:spChg>
        <pc:spChg chg="add mod">
          <ac:chgData name="Sarthak Sharma" userId="dd0ebc8b-d872-48ba-8333-eb490489084d" providerId="ADAL" clId="{26A54FD3-0535-4B25-B82C-6381F84A7883}" dt="2022-07-19T08:48:59.500" v="4769"/>
          <ac:spMkLst>
            <pc:docMk/>
            <pc:sldMk cId="519832287" sldId="291"/>
            <ac:spMk id="5" creationId="{BB7FCEC8-5B19-76CD-A669-88BB63278659}"/>
          </ac:spMkLst>
        </pc:spChg>
      </pc:sldChg>
      <pc:sldChg chg="addSp delSp modSp new mod">
        <pc:chgData name="Sarthak Sharma" userId="dd0ebc8b-d872-48ba-8333-eb490489084d" providerId="ADAL" clId="{26A54FD3-0535-4B25-B82C-6381F84A7883}" dt="2022-07-19T08:50:55.266" v="4804" actId="14100"/>
        <pc:sldMkLst>
          <pc:docMk/>
          <pc:sldMk cId="3568740428" sldId="292"/>
        </pc:sldMkLst>
        <pc:spChg chg="del">
          <ac:chgData name="Sarthak Sharma" userId="dd0ebc8b-d872-48ba-8333-eb490489084d" providerId="ADAL" clId="{26A54FD3-0535-4B25-B82C-6381F84A7883}" dt="2022-07-19T08:50:41.365" v="4802" actId="478"/>
          <ac:spMkLst>
            <pc:docMk/>
            <pc:sldMk cId="3568740428" sldId="292"/>
            <ac:spMk id="2" creationId="{2E7B758C-709A-9FC7-405F-5FD9D9979BD7}"/>
          </ac:spMkLst>
        </pc:spChg>
        <pc:spChg chg="add mod">
          <ac:chgData name="Sarthak Sharma" userId="dd0ebc8b-d872-48ba-8333-eb490489084d" providerId="ADAL" clId="{26A54FD3-0535-4B25-B82C-6381F84A7883}" dt="2022-07-19T08:50:55.266" v="4804" actId="14100"/>
          <ac:spMkLst>
            <pc:docMk/>
            <pc:sldMk cId="3568740428" sldId="292"/>
            <ac:spMk id="7" creationId="{FE776FA8-F373-00FB-9E6B-1F755643120D}"/>
          </ac:spMkLst>
        </pc:spChg>
        <pc:picChg chg="add mod">
          <ac:chgData name="Sarthak Sharma" userId="dd0ebc8b-d872-48ba-8333-eb490489084d" providerId="ADAL" clId="{26A54FD3-0535-4B25-B82C-6381F84A7883}" dt="2022-07-19T08:50:34.131" v="4801" actId="1037"/>
          <ac:picMkLst>
            <pc:docMk/>
            <pc:sldMk cId="3568740428" sldId="292"/>
            <ac:picMk id="5" creationId="{206BD691-6F25-658A-D378-42C3C544294F}"/>
          </ac:picMkLst>
        </pc:picChg>
        <pc:picChg chg="add mod">
          <ac:chgData name="Sarthak Sharma" userId="dd0ebc8b-d872-48ba-8333-eb490489084d" providerId="ADAL" clId="{26A54FD3-0535-4B25-B82C-6381F84A7883}" dt="2022-07-19T08:50:25.507" v="4783" actId="1076"/>
          <ac:picMkLst>
            <pc:docMk/>
            <pc:sldMk cId="3568740428" sldId="292"/>
            <ac:picMk id="6" creationId="{D410588B-F115-8E51-E1A7-973B7ABF73B0}"/>
          </ac:picMkLst>
        </pc:picChg>
      </pc:sldChg>
      <pc:sldChg chg="addSp delSp modSp new mod">
        <pc:chgData name="Sarthak Sharma" userId="dd0ebc8b-d872-48ba-8333-eb490489084d" providerId="ADAL" clId="{26A54FD3-0535-4B25-B82C-6381F84A7883}" dt="2022-07-19T08:58:05.154" v="4979" actId="255"/>
        <pc:sldMkLst>
          <pc:docMk/>
          <pc:sldMk cId="2834649178" sldId="293"/>
        </pc:sldMkLst>
        <pc:spChg chg="del">
          <ac:chgData name="Sarthak Sharma" userId="dd0ebc8b-d872-48ba-8333-eb490489084d" providerId="ADAL" clId="{26A54FD3-0535-4B25-B82C-6381F84A7883}" dt="2022-07-19T08:52:05.742" v="4806" actId="478"/>
          <ac:spMkLst>
            <pc:docMk/>
            <pc:sldMk cId="2834649178" sldId="293"/>
            <ac:spMk id="2" creationId="{90B02649-9A48-C471-C19C-16BE8B8C0A8B}"/>
          </ac:spMkLst>
        </pc:spChg>
        <pc:spChg chg="mod">
          <ac:chgData name="Sarthak Sharma" userId="dd0ebc8b-d872-48ba-8333-eb490489084d" providerId="ADAL" clId="{26A54FD3-0535-4B25-B82C-6381F84A7883}" dt="2022-07-19T08:58:05.154" v="4979" actId="255"/>
          <ac:spMkLst>
            <pc:docMk/>
            <pc:sldMk cId="2834649178" sldId="293"/>
            <ac:spMk id="3" creationId="{DD35DD0A-9CA5-96D7-A7A2-DBE5496EFB33}"/>
          </ac:spMkLst>
        </pc:spChg>
        <pc:spChg chg="add mod">
          <ac:chgData name="Sarthak Sharma" userId="dd0ebc8b-d872-48ba-8333-eb490489084d" providerId="ADAL" clId="{26A54FD3-0535-4B25-B82C-6381F84A7883}" dt="2022-07-19T08:54:47.188" v="4846" actId="1035"/>
          <ac:spMkLst>
            <pc:docMk/>
            <pc:sldMk cId="2834649178" sldId="293"/>
            <ac:spMk id="5" creationId="{13AEC8AF-41B2-59D5-35C7-A4A199F50D8C}"/>
          </ac:spMkLst>
        </pc:spChg>
      </pc:sldChg>
      <pc:sldChg chg="addSp delSp modSp new mod">
        <pc:chgData name="Sarthak Sharma" userId="dd0ebc8b-d872-48ba-8333-eb490489084d" providerId="ADAL" clId="{26A54FD3-0535-4B25-B82C-6381F84A7883}" dt="2022-07-19T08:56:45.374" v="4909" actId="14100"/>
        <pc:sldMkLst>
          <pc:docMk/>
          <pc:sldMk cId="3993298529" sldId="294"/>
        </pc:sldMkLst>
        <pc:spChg chg="del">
          <ac:chgData name="Sarthak Sharma" userId="dd0ebc8b-d872-48ba-8333-eb490489084d" providerId="ADAL" clId="{26A54FD3-0535-4B25-B82C-6381F84A7883}" dt="2022-07-19T08:56:29.997" v="4882" actId="478"/>
          <ac:spMkLst>
            <pc:docMk/>
            <pc:sldMk cId="3993298529" sldId="294"/>
            <ac:spMk id="2" creationId="{7E215AF5-5E13-9C55-D243-2E9C808A8CE4}"/>
          </ac:spMkLst>
        </pc:spChg>
        <pc:spChg chg="add mod">
          <ac:chgData name="Sarthak Sharma" userId="dd0ebc8b-d872-48ba-8333-eb490489084d" providerId="ADAL" clId="{26A54FD3-0535-4B25-B82C-6381F84A7883}" dt="2022-07-19T08:56:30.794" v="4883"/>
          <ac:spMkLst>
            <pc:docMk/>
            <pc:sldMk cId="3993298529" sldId="294"/>
            <ac:spMk id="6" creationId="{D0340CF2-3C6F-129A-F3A5-2BA68305193B}"/>
          </ac:spMkLst>
        </pc:spChg>
        <pc:picChg chg="add mod">
          <ac:chgData name="Sarthak Sharma" userId="dd0ebc8b-d872-48ba-8333-eb490489084d" providerId="ADAL" clId="{26A54FD3-0535-4B25-B82C-6381F84A7883}" dt="2022-07-19T08:56:45.374" v="4909" actId="14100"/>
          <ac:picMkLst>
            <pc:docMk/>
            <pc:sldMk cId="3993298529" sldId="294"/>
            <ac:picMk id="5" creationId="{B8F6E55E-E662-05BD-A249-B4901F8DE54D}"/>
          </ac:picMkLst>
        </pc:picChg>
      </pc:sldChg>
      <pc:sldChg chg="addSp delSp modSp new mod">
        <pc:chgData name="Sarthak Sharma" userId="dd0ebc8b-d872-48ba-8333-eb490489084d" providerId="ADAL" clId="{26A54FD3-0535-4B25-B82C-6381F84A7883}" dt="2022-07-19T09:17:22.215" v="5579" actId="20577"/>
        <pc:sldMkLst>
          <pc:docMk/>
          <pc:sldMk cId="4058768307" sldId="295"/>
        </pc:sldMkLst>
        <pc:spChg chg="del">
          <ac:chgData name="Sarthak Sharma" userId="dd0ebc8b-d872-48ba-8333-eb490489084d" providerId="ADAL" clId="{26A54FD3-0535-4B25-B82C-6381F84A7883}" dt="2022-07-19T08:59:10.962" v="4984" actId="478"/>
          <ac:spMkLst>
            <pc:docMk/>
            <pc:sldMk cId="4058768307" sldId="295"/>
            <ac:spMk id="2" creationId="{5F17E6D6-F4A0-170C-2E34-E9F9C4CE536F}"/>
          </ac:spMkLst>
        </pc:spChg>
        <pc:spChg chg="mod">
          <ac:chgData name="Sarthak Sharma" userId="dd0ebc8b-d872-48ba-8333-eb490489084d" providerId="ADAL" clId="{26A54FD3-0535-4B25-B82C-6381F84A7883}" dt="2022-07-19T09:17:22.215" v="5579" actId="20577"/>
          <ac:spMkLst>
            <pc:docMk/>
            <pc:sldMk cId="4058768307" sldId="295"/>
            <ac:spMk id="3" creationId="{2ACF32D6-81E5-3A0F-5068-FA985F53EA75}"/>
          </ac:spMkLst>
        </pc:spChg>
        <pc:spChg chg="add mod">
          <ac:chgData name="Sarthak Sharma" userId="dd0ebc8b-d872-48ba-8333-eb490489084d" providerId="ADAL" clId="{26A54FD3-0535-4B25-B82C-6381F84A7883}" dt="2022-07-19T08:59:11.716" v="4985"/>
          <ac:spMkLst>
            <pc:docMk/>
            <pc:sldMk cId="4058768307" sldId="295"/>
            <ac:spMk id="6" creationId="{BA86AEF3-8A92-12BD-525C-F5B7D1E97202}"/>
          </ac:spMkLst>
        </pc:spChg>
        <pc:picChg chg="add mod">
          <ac:chgData name="Sarthak Sharma" userId="dd0ebc8b-d872-48ba-8333-eb490489084d" providerId="ADAL" clId="{26A54FD3-0535-4B25-B82C-6381F84A7883}" dt="2022-07-19T08:59:19.264" v="4998" actId="1037"/>
          <ac:picMkLst>
            <pc:docMk/>
            <pc:sldMk cId="4058768307" sldId="295"/>
            <ac:picMk id="5" creationId="{3126F20E-042E-1CF5-276F-CCBEF727A719}"/>
          </ac:picMkLst>
        </pc:picChg>
      </pc:sldChg>
      <pc:sldChg chg="addSp delSp modSp new mod">
        <pc:chgData name="Sarthak Sharma" userId="dd0ebc8b-d872-48ba-8333-eb490489084d" providerId="ADAL" clId="{26A54FD3-0535-4B25-B82C-6381F84A7883}" dt="2022-07-19T09:15:59.686" v="5456" actId="20577"/>
        <pc:sldMkLst>
          <pc:docMk/>
          <pc:sldMk cId="1861079390" sldId="296"/>
        </pc:sldMkLst>
        <pc:spChg chg="del">
          <ac:chgData name="Sarthak Sharma" userId="dd0ebc8b-d872-48ba-8333-eb490489084d" providerId="ADAL" clId="{26A54FD3-0535-4B25-B82C-6381F84A7883}" dt="2022-07-19T09:05:54.396" v="5160" actId="478"/>
          <ac:spMkLst>
            <pc:docMk/>
            <pc:sldMk cId="1861079390" sldId="296"/>
            <ac:spMk id="2" creationId="{46C1240B-2717-B963-E723-290C3E48C336}"/>
          </ac:spMkLst>
        </pc:spChg>
        <pc:spChg chg="mod">
          <ac:chgData name="Sarthak Sharma" userId="dd0ebc8b-d872-48ba-8333-eb490489084d" providerId="ADAL" clId="{26A54FD3-0535-4B25-B82C-6381F84A7883}" dt="2022-07-19T09:15:59.686" v="5456" actId="20577"/>
          <ac:spMkLst>
            <pc:docMk/>
            <pc:sldMk cId="1861079390" sldId="296"/>
            <ac:spMk id="3" creationId="{38059605-E878-13D3-400F-9A68CBE270B9}"/>
          </ac:spMkLst>
        </pc:spChg>
        <pc:spChg chg="add mod">
          <ac:chgData name="Sarthak Sharma" userId="dd0ebc8b-d872-48ba-8333-eb490489084d" providerId="ADAL" clId="{26A54FD3-0535-4B25-B82C-6381F84A7883}" dt="2022-07-19T09:10:49.608" v="5298" actId="1037"/>
          <ac:spMkLst>
            <pc:docMk/>
            <pc:sldMk cId="1861079390" sldId="296"/>
            <ac:spMk id="5" creationId="{BF2BB171-BF5E-8CE5-EB96-BA43EE6CD36F}"/>
          </ac:spMkLst>
        </pc:spChg>
        <pc:picChg chg="add mod">
          <ac:chgData name="Sarthak Sharma" userId="dd0ebc8b-d872-48ba-8333-eb490489084d" providerId="ADAL" clId="{26A54FD3-0535-4B25-B82C-6381F84A7883}" dt="2022-07-19T09:10:24.869" v="5280" actId="1037"/>
          <ac:picMkLst>
            <pc:docMk/>
            <pc:sldMk cId="1861079390" sldId="296"/>
            <ac:picMk id="6" creationId="{5B40C2D4-EDC8-8D9C-2BE9-46DA5E26E413}"/>
          </ac:picMkLst>
        </pc:picChg>
      </pc:sldChg>
      <pc:sldChg chg="addSp delSp modSp new mod">
        <pc:chgData name="Sarthak Sharma" userId="dd0ebc8b-d872-48ba-8333-eb490489084d" providerId="ADAL" clId="{26A54FD3-0535-4B25-B82C-6381F84A7883}" dt="2022-07-19T09:14:20.464" v="5369" actId="1076"/>
        <pc:sldMkLst>
          <pc:docMk/>
          <pc:sldMk cId="3097918227" sldId="297"/>
        </pc:sldMkLst>
        <pc:spChg chg="del">
          <ac:chgData name="Sarthak Sharma" userId="dd0ebc8b-d872-48ba-8333-eb490489084d" providerId="ADAL" clId="{26A54FD3-0535-4B25-B82C-6381F84A7883}" dt="2022-07-19T09:13:57.959" v="5363" actId="478"/>
          <ac:spMkLst>
            <pc:docMk/>
            <pc:sldMk cId="3097918227" sldId="297"/>
            <ac:spMk id="2" creationId="{1F05576B-9339-380B-5207-2B2035833BAB}"/>
          </ac:spMkLst>
        </pc:spChg>
        <pc:spChg chg="add mod">
          <ac:chgData name="Sarthak Sharma" userId="dd0ebc8b-d872-48ba-8333-eb490489084d" providerId="ADAL" clId="{26A54FD3-0535-4B25-B82C-6381F84A7883}" dt="2022-07-19T09:14:06.769" v="5364"/>
          <ac:spMkLst>
            <pc:docMk/>
            <pc:sldMk cId="3097918227" sldId="297"/>
            <ac:spMk id="6" creationId="{5CC15823-08DE-6258-D16C-7B08712C86D2}"/>
          </ac:spMkLst>
        </pc:spChg>
        <pc:picChg chg="add mod">
          <ac:chgData name="Sarthak Sharma" userId="dd0ebc8b-d872-48ba-8333-eb490489084d" providerId="ADAL" clId="{26A54FD3-0535-4B25-B82C-6381F84A7883}" dt="2022-07-19T09:14:20.464" v="5369" actId="1076"/>
          <ac:picMkLst>
            <pc:docMk/>
            <pc:sldMk cId="3097918227" sldId="297"/>
            <ac:picMk id="5" creationId="{290FC208-CF34-12FD-C949-62844BC3C63E}"/>
          </ac:picMkLst>
        </pc:picChg>
      </pc:sldChg>
      <pc:sldChg chg="addSp delSp modSp new mod">
        <pc:chgData name="Sarthak Sharma" userId="dd0ebc8b-d872-48ba-8333-eb490489084d" providerId="ADAL" clId="{26A54FD3-0535-4B25-B82C-6381F84A7883}" dt="2022-07-19T09:17:34.749" v="5581" actId="12"/>
        <pc:sldMkLst>
          <pc:docMk/>
          <pc:sldMk cId="258835022" sldId="298"/>
        </pc:sldMkLst>
        <pc:spChg chg="del">
          <ac:chgData name="Sarthak Sharma" userId="dd0ebc8b-d872-48ba-8333-eb490489084d" providerId="ADAL" clId="{26A54FD3-0535-4B25-B82C-6381F84A7883}" dt="2022-07-19T09:14:57.917" v="5375" actId="478"/>
          <ac:spMkLst>
            <pc:docMk/>
            <pc:sldMk cId="258835022" sldId="298"/>
            <ac:spMk id="2" creationId="{7C3A9331-EBA8-4D32-5E13-C7AF0145241D}"/>
          </ac:spMkLst>
        </pc:spChg>
        <pc:spChg chg="mod">
          <ac:chgData name="Sarthak Sharma" userId="dd0ebc8b-d872-48ba-8333-eb490489084d" providerId="ADAL" clId="{26A54FD3-0535-4B25-B82C-6381F84A7883}" dt="2022-07-19T09:17:34.749" v="5581" actId="12"/>
          <ac:spMkLst>
            <pc:docMk/>
            <pc:sldMk cId="258835022" sldId="298"/>
            <ac:spMk id="3" creationId="{01146916-3F0A-C81B-486A-D5793BC67F25}"/>
          </ac:spMkLst>
        </pc:spChg>
        <pc:spChg chg="add mod">
          <ac:chgData name="Sarthak Sharma" userId="dd0ebc8b-d872-48ba-8333-eb490489084d" providerId="ADAL" clId="{26A54FD3-0535-4B25-B82C-6381F84A7883}" dt="2022-07-19T09:14:58.764" v="5376"/>
          <ac:spMkLst>
            <pc:docMk/>
            <pc:sldMk cId="258835022" sldId="298"/>
            <ac:spMk id="6" creationId="{599CFC03-2E5E-1B77-166A-3C76DFE763CC}"/>
          </ac:spMkLst>
        </pc:spChg>
        <pc:picChg chg="add mod">
          <ac:chgData name="Sarthak Sharma" userId="dd0ebc8b-d872-48ba-8333-eb490489084d" providerId="ADAL" clId="{26A54FD3-0535-4B25-B82C-6381F84A7883}" dt="2022-07-19T09:16:15.556" v="5457" actId="1076"/>
          <ac:picMkLst>
            <pc:docMk/>
            <pc:sldMk cId="258835022" sldId="298"/>
            <ac:picMk id="5" creationId="{81D450DC-22F6-350D-2B7E-4047FC027C9C}"/>
          </ac:picMkLst>
        </pc:picChg>
      </pc:sldChg>
      <pc:sldChg chg="addSp delSp modSp new mod">
        <pc:chgData name="Sarthak Sharma" userId="dd0ebc8b-d872-48ba-8333-eb490489084d" providerId="ADAL" clId="{26A54FD3-0535-4B25-B82C-6381F84A7883}" dt="2022-07-19T09:21:22.013" v="5731" actId="27636"/>
        <pc:sldMkLst>
          <pc:docMk/>
          <pc:sldMk cId="1684940934" sldId="299"/>
        </pc:sldMkLst>
        <pc:spChg chg="del">
          <ac:chgData name="Sarthak Sharma" userId="dd0ebc8b-d872-48ba-8333-eb490489084d" providerId="ADAL" clId="{26A54FD3-0535-4B25-B82C-6381F84A7883}" dt="2022-07-19T09:18:20.282" v="5585" actId="478"/>
          <ac:spMkLst>
            <pc:docMk/>
            <pc:sldMk cId="1684940934" sldId="299"/>
            <ac:spMk id="2" creationId="{587B5A2C-FE0E-B63B-D2FC-E57631C26957}"/>
          </ac:spMkLst>
        </pc:spChg>
        <pc:spChg chg="mod">
          <ac:chgData name="Sarthak Sharma" userId="dd0ebc8b-d872-48ba-8333-eb490489084d" providerId="ADAL" clId="{26A54FD3-0535-4B25-B82C-6381F84A7883}" dt="2022-07-19T09:21:22.013" v="5731" actId="27636"/>
          <ac:spMkLst>
            <pc:docMk/>
            <pc:sldMk cId="1684940934" sldId="299"/>
            <ac:spMk id="3" creationId="{1E9702DC-F01B-AEC9-51FF-D6FDF61E217A}"/>
          </ac:spMkLst>
        </pc:spChg>
        <pc:spChg chg="add mod">
          <ac:chgData name="Sarthak Sharma" userId="dd0ebc8b-d872-48ba-8333-eb490489084d" providerId="ADAL" clId="{26A54FD3-0535-4B25-B82C-6381F84A7883}" dt="2022-07-19T09:18:20.968" v="5586"/>
          <ac:spMkLst>
            <pc:docMk/>
            <pc:sldMk cId="1684940934" sldId="299"/>
            <ac:spMk id="6" creationId="{A3D11A10-5BC2-32A6-8E3A-A9FFD234BEC0}"/>
          </ac:spMkLst>
        </pc:spChg>
        <pc:picChg chg="add mod">
          <ac:chgData name="Sarthak Sharma" userId="dd0ebc8b-d872-48ba-8333-eb490489084d" providerId="ADAL" clId="{26A54FD3-0535-4B25-B82C-6381F84A7883}" dt="2022-07-19T09:18:26.929" v="5605" actId="1036"/>
          <ac:picMkLst>
            <pc:docMk/>
            <pc:sldMk cId="1684940934" sldId="299"/>
            <ac:picMk id="5" creationId="{8658D08E-7DB4-5C7B-E725-07D3D7B9BAE1}"/>
          </ac:picMkLst>
        </pc:picChg>
      </pc:sldChg>
      <pc:sldChg chg="addSp delSp modSp new mod">
        <pc:chgData name="Sarthak Sharma" userId="dd0ebc8b-d872-48ba-8333-eb490489084d" providerId="ADAL" clId="{26A54FD3-0535-4B25-B82C-6381F84A7883}" dt="2022-07-19T09:20:12.119" v="5700" actId="14100"/>
        <pc:sldMkLst>
          <pc:docMk/>
          <pc:sldMk cId="3629110536" sldId="300"/>
        </pc:sldMkLst>
        <pc:spChg chg="del">
          <ac:chgData name="Sarthak Sharma" userId="dd0ebc8b-d872-48ba-8333-eb490489084d" providerId="ADAL" clId="{26A54FD3-0535-4B25-B82C-6381F84A7883}" dt="2022-07-19T09:20:01.377" v="5697" actId="478"/>
          <ac:spMkLst>
            <pc:docMk/>
            <pc:sldMk cId="3629110536" sldId="300"/>
            <ac:spMk id="2" creationId="{E5714555-DD2D-20EA-F72D-636900456F59}"/>
          </ac:spMkLst>
        </pc:spChg>
        <pc:spChg chg="add mod">
          <ac:chgData name="Sarthak Sharma" userId="dd0ebc8b-d872-48ba-8333-eb490489084d" providerId="ADAL" clId="{26A54FD3-0535-4B25-B82C-6381F84A7883}" dt="2022-07-19T09:20:07.581" v="5698"/>
          <ac:spMkLst>
            <pc:docMk/>
            <pc:sldMk cId="3629110536" sldId="300"/>
            <ac:spMk id="6" creationId="{9D77E0E7-8542-FAA6-D7A1-6959E3465404}"/>
          </ac:spMkLst>
        </pc:spChg>
        <pc:picChg chg="add mod">
          <ac:chgData name="Sarthak Sharma" userId="dd0ebc8b-d872-48ba-8333-eb490489084d" providerId="ADAL" clId="{26A54FD3-0535-4B25-B82C-6381F84A7883}" dt="2022-07-19T09:20:12.119" v="5700" actId="14100"/>
          <ac:picMkLst>
            <pc:docMk/>
            <pc:sldMk cId="3629110536" sldId="300"/>
            <ac:picMk id="5" creationId="{33A47589-6D0E-B899-685B-1E3317ACF24C}"/>
          </ac:picMkLst>
        </pc:picChg>
      </pc:sldChg>
      <pc:sldChg chg="addSp delSp modSp new mod">
        <pc:chgData name="Sarthak Sharma" userId="dd0ebc8b-d872-48ba-8333-eb490489084d" providerId="ADAL" clId="{26A54FD3-0535-4B25-B82C-6381F84A7883}" dt="2022-07-19T11:47:57.752" v="7911" actId="1076"/>
        <pc:sldMkLst>
          <pc:docMk/>
          <pc:sldMk cId="365307332" sldId="301"/>
        </pc:sldMkLst>
        <pc:spChg chg="del">
          <ac:chgData name="Sarthak Sharma" userId="dd0ebc8b-d872-48ba-8333-eb490489084d" providerId="ADAL" clId="{26A54FD3-0535-4B25-B82C-6381F84A7883}" dt="2022-07-19T09:21:02.809" v="5706" actId="478"/>
          <ac:spMkLst>
            <pc:docMk/>
            <pc:sldMk cId="365307332" sldId="301"/>
            <ac:spMk id="2" creationId="{30C50AB7-6BF5-E2BA-9EED-2D82BAA71D3E}"/>
          </ac:spMkLst>
        </pc:spChg>
        <pc:spChg chg="mod">
          <ac:chgData name="Sarthak Sharma" userId="dd0ebc8b-d872-48ba-8333-eb490489084d" providerId="ADAL" clId="{26A54FD3-0535-4B25-B82C-6381F84A7883}" dt="2022-07-19T09:22:37.197" v="5814" actId="255"/>
          <ac:spMkLst>
            <pc:docMk/>
            <pc:sldMk cId="365307332" sldId="301"/>
            <ac:spMk id="3" creationId="{BBEB2353-6DF9-D653-B25A-4D4330B23091}"/>
          </ac:spMkLst>
        </pc:spChg>
        <pc:spChg chg="add mod">
          <ac:chgData name="Sarthak Sharma" userId="dd0ebc8b-d872-48ba-8333-eb490489084d" providerId="ADAL" clId="{26A54FD3-0535-4B25-B82C-6381F84A7883}" dt="2022-07-19T09:21:11.844" v="5707"/>
          <ac:spMkLst>
            <pc:docMk/>
            <pc:sldMk cId="365307332" sldId="301"/>
            <ac:spMk id="6" creationId="{2485B14F-501C-37D3-C1AC-791AB67569BB}"/>
          </ac:spMkLst>
        </pc:spChg>
        <pc:spChg chg="add mod">
          <ac:chgData name="Sarthak Sharma" userId="dd0ebc8b-d872-48ba-8333-eb490489084d" providerId="ADAL" clId="{26A54FD3-0535-4B25-B82C-6381F84A7883}" dt="2022-07-19T11:47:57.752" v="7911" actId="1076"/>
          <ac:spMkLst>
            <pc:docMk/>
            <pc:sldMk cId="365307332" sldId="301"/>
            <ac:spMk id="7" creationId="{DA32C49B-CEE6-3A84-69B3-FABC8AA24EFE}"/>
          </ac:spMkLst>
        </pc:spChg>
        <pc:picChg chg="add mod">
          <ac:chgData name="Sarthak Sharma" userId="dd0ebc8b-d872-48ba-8333-eb490489084d" providerId="ADAL" clId="{26A54FD3-0535-4B25-B82C-6381F84A7883}" dt="2022-07-19T09:21:33.231" v="5732" actId="14100"/>
          <ac:picMkLst>
            <pc:docMk/>
            <pc:sldMk cId="365307332" sldId="301"/>
            <ac:picMk id="5" creationId="{8CA5A062-D285-7A3D-3D5B-CD09EA232652}"/>
          </ac:picMkLst>
        </pc:picChg>
      </pc:sldChg>
      <pc:sldChg chg="addSp modSp new mod">
        <pc:chgData name="Sarthak Sharma" userId="dd0ebc8b-d872-48ba-8333-eb490489084d" providerId="ADAL" clId="{26A54FD3-0535-4B25-B82C-6381F84A7883}" dt="2022-07-19T11:03:28.452" v="5937" actId="21"/>
        <pc:sldMkLst>
          <pc:docMk/>
          <pc:sldMk cId="3140804684" sldId="302"/>
        </pc:sldMkLst>
        <pc:spChg chg="mod">
          <ac:chgData name="Sarthak Sharma" userId="dd0ebc8b-d872-48ba-8333-eb490489084d" providerId="ADAL" clId="{26A54FD3-0535-4B25-B82C-6381F84A7883}" dt="2022-07-19T10:59:48.865" v="5823" actId="14100"/>
          <ac:spMkLst>
            <pc:docMk/>
            <pc:sldMk cId="3140804684" sldId="302"/>
            <ac:spMk id="2" creationId="{D3D5CF27-C281-5A6D-EDC1-CECE46AAC207}"/>
          </ac:spMkLst>
        </pc:spChg>
        <pc:spChg chg="mod">
          <ac:chgData name="Sarthak Sharma" userId="dd0ebc8b-d872-48ba-8333-eb490489084d" providerId="ADAL" clId="{26A54FD3-0535-4B25-B82C-6381F84A7883}" dt="2022-07-19T11:03:28.452" v="5937" actId="21"/>
          <ac:spMkLst>
            <pc:docMk/>
            <pc:sldMk cId="3140804684" sldId="302"/>
            <ac:spMk id="3" creationId="{AAEC7CB0-A3BF-C9E0-289D-1AF702ED6092}"/>
          </ac:spMkLst>
        </pc:spChg>
        <pc:picChg chg="add mod">
          <ac:chgData name="Sarthak Sharma" userId="dd0ebc8b-d872-48ba-8333-eb490489084d" providerId="ADAL" clId="{26A54FD3-0535-4B25-B82C-6381F84A7883}" dt="2022-07-19T11:01:23.119" v="5854" actId="1076"/>
          <ac:picMkLst>
            <pc:docMk/>
            <pc:sldMk cId="3140804684" sldId="302"/>
            <ac:picMk id="5" creationId="{3E7FB611-A4CA-0CCC-945A-B98A67516F75}"/>
          </ac:picMkLst>
        </pc:picChg>
      </pc:sldChg>
      <pc:sldChg chg="addSp delSp modSp new mod">
        <pc:chgData name="Sarthak Sharma" userId="dd0ebc8b-d872-48ba-8333-eb490489084d" providerId="ADAL" clId="{26A54FD3-0535-4B25-B82C-6381F84A7883}" dt="2022-07-19T11:03:56.748" v="5988" actId="20577"/>
        <pc:sldMkLst>
          <pc:docMk/>
          <pc:sldMk cId="1125029415" sldId="303"/>
        </pc:sldMkLst>
        <pc:spChg chg="del">
          <ac:chgData name="Sarthak Sharma" userId="dd0ebc8b-d872-48ba-8333-eb490489084d" providerId="ADAL" clId="{26A54FD3-0535-4B25-B82C-6381F84A7883}" dt="2022-07-19T11:02:44.576" v="5928" actId="478"/>
          <ac:spMkLst>
            <pc:docMk/>
            <pc:sldMk cId="1125029415" sldId="303"/>
            <ac:spMk id="2" creationId="{AE255709-6D58-06C8-9DCC-00BF2232542C}"/>
          </ac:spMkLst>
        </pc:spChg>
        <pc:spChg chg="mod">
          <ac:chgData name="Sarthak Sharma" userId="dd0ebc8b-d872-48ba-8333-eb490489084d" providerId="ADAL" clId="{26A54FD3-0535-4B25-B82C-6381F84A7883}" dt="2022-07-19T11:03:44.319" v="5977" actId="20577"/>
          <ac:spMkLst>
            <pc:docMk/>
            <pc:sldMk cId="1125029415" sldId="303"/>
            <ac:spMk id="3" creationId="{54706676-7EA6-6CA6-8AB4-70B634DB4E49}"/>
          </ac:spMkLst>
        </pc:spChg>
        <pc:spChg chg="add mod">
          <ac:chgData name="Sarthak Sharma" userId="dd0ebc8b-d872-48ba-8333-eb490489084d" providerId="ADAL" clId="{26A54FD3-0535-4B25-B82C-6381F84A7883}" dt="2022-07-19T11:03:56.748" v="5988" actId="20577"/>
          <ac:spMkLst>
            <pc:docMk/>
            <pc:sldMk cId="1125029415" sldId="303"/>
            <ac:spMk id="6" creationId="{AD2DE123-AB3E-64F0-1C69-C697242051F4}"/>
          </ac:spMkLst>
        </pc:spChg>
        <pc:picChg chg="add mod">
          <ac:chgData name="Sarthak Sharma" userId="dd0ebc8b-d872-48ba-8333-eb490489084d" providerId="ADAL" clId="{26A54FD3-0535-4B25-B82C-6381F84A7883}" dt="2022-07-19T11:02:41.393" v="5927" actId="1076"/>
          <ac:picMkLst>
            <pc:docMk/>
            <pc:sldMk cId="1125029415" sldId="303"/>
            <ac:picMk id="5" creationId="{6496F00D-9220-FDAF-B9B4-1E0D51845A8F}"/>
          </ac:picMkLst>
        </pc:picChg>
      </pc:sldChg>
      <pc:sldChg chg="addSp delSp modSp new mod">
        <pc:chgData name="Sarthak Sharma" userId="dd0ebc8b-d872-48ba-8333-eb490489084d" providerId="ADAL" clId="{26A54FD3-0535-4B25-B82C-6381F84A7883}" dt="2022-07-19T11:06:23.134" v="6083" actId="20577"/>
        <pc:sldMkLst>
          <pc:docMk/>
          <pc:sldMk cId="3601746528" sldId="304"/>
        </pc:sldMkLst>
        <pc:spChg chg="del">
          <ac:chgData name="Sarthak Sharma" userId="dd0ebc8b-d872-48ba-8333-eb490489084d" providerId="ADAL" clId="{26A54FD3-0535-4B25-B82C-6381F84A7883}" dt="2022-07-19T11:04:30.863" v="5994" actId="478"/>
          <ac:spMkLst>
            <pc:docMk/>
            <pc:sldMk cId="3601746528" sldId="304"/>
            <ac:spMk id="2" creationId="{958CFC59-092A-D091-B100-5CFA07875F6E}"/>
          </ac:spMkLst>
        </pc:spChg>
        <pc:spChg chg="mod">
          <ac:chgData name="Sarthak Sharma" userId="dd0ebc8b-d872-48ba-8333-eb490489084d" providerId="ADAL" clId="{26A54FD3-0535-4B25-B82C-6381F84A7883}" dt="2022-07-19T11:06:23.134" v="6083" actId="20577"/>
          <ac:spMkLst>
            <pc:docMk/>
            <pc:sldMk cId="3601746528" sldId="304"/>
            <ac:spMk id="3" creationId="{720EF9FF-5774-B8BE-2682-74EAEDC55D3D}"/>
          </ac:spMkLst>
        </pc:spChg>
        <pc:spChg chg="add del">
          <ac:chgData name="Sarthak Sharma" userId="dd0ebc8b-d872-48ba-8333-eb490489084d" providerId="ADAL" clId="{26A54FD3-0535-4B25-B82C-6381F84A7883}" dt="2022-07-19T11:04:13.273" v="5991"/>
          <ac:spMkLst>
            <pc:docMk/>
            <pc:sldMk cId="3601746528" sldId="304"/>
            <ac:spMk id="5" creationId="{39893753-FE71-658F-850B-38152051A4C7}"/>
          </ac:spMkLst>
        </pc:spChg>
        <pc:spChg chg="add del">
          <ac:chgData name="Sarthak Sharma" userId="dd0ebc8b-d872-48ba-8333-eb490489084d" providerId="ADAL" clId="{26A54FD3-0535-4B25-B82C-6381F84A7883}" dt="2022-07-19T11:04:13.273" v="5991"/>
          <ac:spMkLst>
            <pc:docMk/>
            <pc:sldMk cId="3601746528" sldId="304"/>
            <ac:spMk id="6" creationId="{D0E67257-47E5-BCA7-4889-C5C876F3B2A3}"/>
          </ac:spMkLst>
        </pc:spChg>
        <pc:spChg chg="add mod">
          <ac:chgData name="Sarthak Sharma" userId="dd0ebc8b-d872-48ba-8333-eb490489084d" providerId="ADAL" clId="{26A54FD3-0535-4B25-B82C-6381F84A7883}" dt="2022-07-19T11:04:39.798" v="5995"/>
          <ac:spMkLst>
            <pc:docMk/>
            <pc:sldMk cId="3601746528" sldId="304"/>
            <ac:spMk id="9" creationId="{5C4BA9CC-9E72-4875-A930-F2774C405B30}"/>
          </ac:spMkLst>
        </pc:spChg>
        <pc:picChg chg="add mod">
          <ac:chgData name="Sarthak Sharma" userId="dd0ebc8b-d872-48ba-8333-eb490489084d" providerId="ADAL" clId="{26A54FD3-0535-4B25-B82C-6381F84A7883}" dt="2022-07-19T11:04:45.349" v="5996" actId="1076"/>
          <ac:picMkLst>
            <pc:docMk/>
            <pc:sldMk cId="3601746528" sldId="304"/>
            <ac:picMk id="8" creationId="{ECA13483-A4D5-6079-53FD-139DE9870FE2}"/>
          </ac:picMkLst>
        </pc:picChg>
        <pc:picChg chg="add del">
          <ac:chgData name="Sarthak Sharma" userId="dd0ebc8b-d872-48ba-8333-eb490489084d" providerId="ADAL" clId="{26A54FD3-0535-4B25-B82C-6381F84A7883}" dt="2022-07-19T11:04:13.273" v="5991"/>
          <ac:picMkLst>
            <pc:docMk/>
            <pc:sldMk cId="3601746528" sldId="304"/>
            <ac:picMk id="8193" creationId="{5A059A9C-CC9F-E84E-5D82-ED07859EFB86}"/>
          </ac:picMkLst>
        </pc:picChg>
      </pc:sldChg>
      <pc:sldChg chg="addSp delSp modSp new mod">
        <pc:chgData name="Sarthak Sharma" userId="dd0ebc8b-d872-48ba-8333-eb490489084d" providerId="ADAL" clId="{26A54FD3-0535-4B25-B82C-6381F84A7883}" dt="2022-07-19T11:09:14.241" v="6128" actId="113"/>
        <pc:sldMkLst>
          <pc:docMk/>
          <pc:sldMk cId="3469646959" sldId="305"/>
        </pc:sldMkLst>
        <pc:spChg chg="del">
          <ac:chgData name="Sarthak Sharma" userId="dd0ebc8b-d872-48ba-8333-eb490489084d" providerId="ADAL" clId="{26A54FD3-0535-4B25-B82C-6381F84A7883}" dt="2022-07-19T11:06:56.630" v="6085" actId="478"/>
          <ac:spMkLst>
            <pc:docMk/>
            <pc:sldMk cId="3469646959" sldId="305"/>
            <ac:spMk id="2" creationId="{55B0CECF-3DB8-E4FF-7D3E-046C5F0AFA9F}"/>
          </ac:spMkLst>
        </pc:spChg>
        <pc:spChg chg="mod">
          <ac:chgData name="Sarthak Sharma" userId="dd0ebc8b-d872-48ba-8333-eb490489084d" providerId="ADAL" clId="{26A54FD3-0535-4B25-B82C-6381F84A7883}" dt="2022-07-19T11:08:32.443" v="6120" actId="21"/>
          <ac:spMkLst>
            <pc:docMk/>
            <pc:sldMk cId="3469646959" sldId="305"/>
            <ac:spMk id="3" creationId="{32A5CE90-9ACA-6016-6ADA-51FD81CB8DB3}"/>
          </ac:spMkLst>
        </pc:spChg>
        <pc:spChg chg="add mod">
          <ac:chgData name="Sarthak Sharma" userId="dd0ebc8b-d872-48ba-8333-eb490489084d" providerId="ADAL" clId="{26A54FD3-0535-4B25-B82C-6381F84A7883}" dt="2022-07-19T11:07:02.732" v="6086"/>
          <ac:spMkLst>
            <pc:docMk/>
            <pc:sldMk cId="3469646959" sldId="305"/>
            <ac:spMk id="5" creationId="{C77897B2-C7E9-2850-02B0-81789E36FF09}"/>
          </ac:spMkLst>
        </pc:spChg>
        <pc:graphicFrameChg chg="add mod modGraphic">
          <ac:chgData name="Sarthak Sharma" userId="dd0ebc8b-d872-48ba-8333-eb490489084d" providerId="ADAL" clId="{26A54FD3-0535-4B25-B82C-6381F84A7883}" dt="2022-07-19T11:09:14.241" v="6128" actId="113"/>
          <ac:graphicFrameMkLst>
            <pc:docMk/>
            <pc:sldMk cId="3469646959" sldId="305"/>
            <ac:graphicFrameMk id="6" creationId="{C032F6D3-24D9-A4F8-B7B5-D18AB6171E8D}"/>
          </ac:graphicFrameMkLst>
        </pc:graphicFrameChg>
      </pc:sldChg>
      <pc:sldChg chg="addSp delSp modSp new mod">
        <pc:chgData name="Sarthak Sharma" userId="dd0ebc8b-d872-48ba-8333-eb490489084d" providerId="ADAL" clId="{26A54FD3-0535-4B25-B82C-6381F84A7883}" dt="2022-07-19T11:12:59.900" v="6185" actId="1076"/>
        <pc:sldMkLst>
          <pc:docMk/>
          <pc:sldMk cId="1334210876" sldId="306"/>
        </pc:sldMkLst>
        <pc:spChg chg="del">
          <ac:chgData name="Sarthak Sharma" userId="dd0ebc8b-d872-48ba-8333-eb490489084d" providerId="ADAL" clId="{26A54FD3-0535-4B25-B82C-6381F84A7883}" dt="2022-07-19T11:10:31.167" v="6138" actId="478"/>
          <ac:spMkLst>
            <pc:docMk/>
            <pc:sldMk cId="1334210876" sldId="306"/>
            <ac:spMk id="2" creationId="{02035AC6-4DB5-B33A-1A95-097ACFB6D203}"/>
          </ac:spMkLst>
        </pc:spChg>
        <pc:spChg chg="mod">
          <ac:chgData name="Sarthak Sharma" userId="dd0ebc8b-d872-48ba-8333-eb490489084d" providerId="ADAL" clId="{26A54FD3-0535-4B25-B82C-6381F84A7883}" dt="2022-07-19T11:12:55.252" v="6184" actId="20577"/>
          <ac:spMkLst>
            <pc:docMk/>
            <pc:sldMk cId="1334210876" sldId="306"/>
            <ac:spMk id="3" creationId="{88A1FDDC-7AFD-1AF4-AD90-4AF7FC461B19}"/>
          </ac:spMkLst>
        </pc:spChg>
        <pc:spChg chg="add mod">
          <ac:chgData name="Sarthak Sharma" userId="dd0ebc8b-d872-48ba-8333-eb490489084d" providerId="ADAL" clId="{26A54FD3-0535-4B25-B82C-6381F84A7883}" dt="2022-07-19T11:10:39.014" v="6139"/>
          <ac:spMkLst>
            <pc:docMk/>
            <pc:sldMk cId="1334210876" sldId="306"/>
            <ac:spMk id="7" creationId="{F43C98B3-C8F2-F556-2BEF-49F5A2362F94}"/>
          </ac:spMkLst>
        </pc:spChg>
        <pc:picChg chg="add del mod">
          <ac:chgData name="Sarthak Sharma" userId="dd0ebc8b-d872-48ba-8333-eb490489084d" providerId="ADAL" clId="{26A54FD3-0535-4B25-B82C-6381F84A7883}" dt="2022-07-19T11:11:25.464" v="6154" actId="478"/>
          <ac:picMkLst>
            <pc:docMk/>
            <pc:sldMk cId="1334210876" sldId="306"/>
            <ac:picMk id="5" creationId="{1A979B3B-F01E-87FA-094E-C7D0C0A32201}"/>
          </ac:picMkLst>
        </pc:picChg>
        <pc:picChg chg="add del mod">
          <ac:chgData name="Sarthak Sharma" userId="dd0ebc8b-d872-48ba-8333-eb490489084d" providerId="ADAL" clId="{26A54FD3-0535-4B25-B82C-6381F84A7883}" dt="2022-07-19T11:11:27.095" v="6155" actId="478"/>
          <ac:picMkLst>
            <pc:docMk/>
            <pc:sldMk cId="1334210876" sldId="306"/>
            <ac:picMk id="6" creationId="{5530E9BB-2BBC-9E8D-A69B-6C652C233650}"/>
          </ac:picMkLst>
        </pc:picChg>
        <pc:picChg chg="add mod">
          <ac:chgData name="Sarthak Sharma" userId="dd0ebc8b-d872-48ba-8333-eb490489084d" providerId="ADAL" clId="{26A54FD3-0535-4B25-B82C-6381F84A7883}" dt="2022-07-19T11:11:56.978" v="6174" actId="1076"/>
          <ac:picMkLst>
            <pc:docMk/>
            <pc:sldMk cId="1334210876" sldId="306"/>
            <ac:picMk id="8" creationId="{D6EF15A2-9759-E5A0-86D0-78959C4D7797}"/>
          </ac:picMkLst>
        </pc:picChg>
        <pc:picChg chg="add mod">
          <ac:chgData name="Sarthak Sharma" userId="dd0ebc8b-d872-48ba-8333-eb490489084d" providerId="ADAL" clId="{26A54FD3-0535-4B25-B82C-6381F84A7883}" dt="2022-07-19T11:11:44.305" v="6158" actId="1076"/>
          <ac:picMkLst>
            <pc:docMk/>
            <pc:sldMk cId="1334210876" sldId="306"/>
            <ac:picMk id="9" creationId="{1005D7B1-1921-3B2D-F88C-822ECB52392C}"/>
          </ac:picMkLst>
        </pc:picChg>
        <pc:picChg chg="add mod">
          <ac:chgData name="Sarthak Sharma" userId="dd0ebc8b-d872-48ba-8333-eb490489084d" providerId="ADAL" clId="{26A54FD3-0535-4B25-B82C-6381F84A7883}" dt="2022-07-19T11:12:59.900" v="6185" actId="1076"/>
          <ac:picMkLst>
            <pc:docMk/>
            <pc:sldMk cId="1334210876" sldId="306"/>
            <ac:picMk id="10" creationId="{0DEE15DA-0249-8957-83AB-2C3977071A71}"/>
          </ac:picMkLst>
        </pc:picChg>
        <pc:picChg chg="add mod">
          <ac:chgData name="Sarthak Sharma" userId="dd0ebc8b-d872-48ba-8333-eb490489084d" providerId="ADAL" clId="{26A54FD3-0535-4B25-B82C-6381F84A7883}" dt="2022-07-19T11:12:31.655" v="6180" actId="1076"/>
          <ac:picMkLst>
            <pc:docMk/>
            <pc:sldMk cId="1334210876" sldId="306"/>
            <ac:picMk id="11" creationId="{BAAE72E3-6386-92EC-A79C-A659332A0071}"/>
          </ac:picMkLst>
        </pc:picChg>
      </pc:sldChg>
      <pc:sldChg chg="addSp delSp modSp new mod">
        <pc:chgData name="Sarthak Sharma" userId="dd0ebc8b-d872-48ba-8333-eb490489084d" providerId="ADAL" clId="{26A54FD3-0535-4B25-B82C-6381F84A7883}" dt="2022-07-19T11:17:24.598" v="6772" actId="20577"/>
        <pc:sldMkLst>
          <pc:docMk/>
          <pc:sldMk cId="4163406044" sldId="307"/>
        </pc:sldMkLst>
        <pc:spChg chg="del">
          <ac:chgData name="Sarthak Sharma" userId="dd0ebc8b-d872-48ba-8333-eb490489084d" providerId="ADAL" clId="{26A54FD3-0535-4B25-B82C-6381F84A7883}" dt="2022-07-19T11:10:49.252" v="6141" actId="478"/>
          <ac:spMkLst>
            <pc:docMk/>
            <pc:sldMk cId="4163406044" sldId="307"/>
            <ac:spMk id="2" creationId="{3AD8689E-4DF8-D1B2-CF8B-3485340A1494}"/>
          </ac:spMkLst>
        </pc:spChg>
        <pc:spChg chg="mod">
          <ac:chgData name="Sarthak Sharma" userId="dd0ebc8b-d872-48ba-8333-eb490489084d" providerId="ADAL" clId="{26A54FD3-0535-4B25-B82C-6381F84A7883}" dt="2022-07-19T11:17:24.598" v="6772" actId="20577"/>
          <ac:spMkLst>
            <pc:docMk/>
            <pc:sldMk cId="4163406044" sldId="307"/>
            <ac:spMk id="3" creationId="{16B5BD2C-41A9-39E0-480A-EA16D650564A}"/>
          </ac:spMkLst>
        </pc:spChg>
        <pc:spChg chg="add mod">
          <ac:chgData name="Sarthak Sharma" userId="dd0ebc8b-d872-48ba-8333-eb490489084d" providerId="ADAL" clId="{26A54FD3-0535-4B25-B82C-6381F84A7883}" dt="2022-07-19T11:10:50.136" v="6142"/>
          <ac:spMkLst>
            <pc:docMk/>
            <pc:sldMk cId="4163406044" sldId="307"/>
            <ac:spMk id="5" creationId="{5C314BC1-6B58-E431-EE3D-05E5D80C03E2}"/>
          </ac:spMkLst>
        </pc:spChg>
      </pc:sldChg>
      <pc:sldChg chg="addSp delSp modSp new mod">
        <pc:chgData name="Sarthak Sharma" userId="dd0ebc8b-d872-48ba-8333-eb490489084d" providerId="ADAL" clId="{26A54FD3-0535-4B25-B82C-6381F84A7883}" dt="2022-07-19T11:23:43.487" v="7070" actId="33524"/>
        <pc:sldMkLst>
          <pc:docMk/>
          <pc:sldMk cId="2578248267" sldId="308"/>
        </pc:sldMkLst>
        <pc:spChg chg="del">
          <ac:chgData name="Sarthak Sharma" userId="dd0ebc8b-d872-48ba-8333-eb490489084d" providerId="ADAL" clId="{26A54FD3-0535-4B25-B82C-6381F84A7883}" dt="2022-07-19T11:20:24.288" v="6969" actId="478"/>
          <ac:spMkLst>
            <pc:docMk/>
            <pc:sldMk cId="2578248267" sldId="308"/>
            <ac:spMk id="2" creationId="{AEA538C9-C953-7867-4752-9E44DE64466E}"/>
          </ac:spMkLst>
        </pc:spChg>
        <pc:spChg chg="mod">
          <ac:chgData name="Sarthak Sharma" userId="dd0ebc8b-d872-48ba-8333-eb490489084d" providerId="ADAL" clId="{26A54FD3-0535-4B25-B82C-6381F84A7883}" dt="2022-07-19T11:23:43.487" v="7070" actId="33524"/>
          <ac:spMkLst>
            <pc:docMk/>
            <pc:sldMk cId="2578248267" sldId="308"/>
            <ac:spMk id="3" creationId="{686FCFD3-A7FA-7573-C24A-FCFC5432226D}"/>
          </ac:spMkLst>
        </pc:spChg>
        <pc:spChg chg="add mod">
          <ac:chgData name="Sarthak Sharma" userId="dd0ebc8b-d872-48ba-8333-eb490489084d" providerId="ADAL" clId="{26A54FD3-0535-4B25-B82C-6381F84A7883}" dt="2022-07-19T11:20:30.410" v="6970"/>
          <ac:spMkLst>
            <pc:docMk/>
            <pc:sldMk cId="2578248267" sldId="308"/>
            <ac:spMk id="5" creationId="{E4BE52CD-7BE6-B919-0B54-23A871C2B328}"/>
          </ac:spMkLst>
        </pc:spChg>
      </pc:sldChg>
      <pc:sldChg chg="new del">
        <pc:chgData name="Sarthak Sharma" userId="dd0ebc8b-d872-48ba-8333-eb490489084d" providerId="ADAL" clId="{26A54FD3-0535-4B25-B82C-6381F84A7883}" dt="2022-07-19T11:27:40.037" v="7304" actId="47"/>
        <pc:sldMkLst>
          <pc:docMk/>
          <pc:sldMk cId="40277528" sldId="309"/>
        </pc:sldMkLst>
      </pc:sldChg>
      <pc:sldChg chg="addSp delSp modSp new mod">
        <pc:chgData name="Sarthak Sharma" userId="dd0ebc8b-d872-48ba-8333-eb490489084d" providerId="ADAL" clId="{26A54FD3-0535-4B25-B82C-6381F84A7883}" dt="2022-07-19T11:48:30.894" v="7913" actId="1076"/>
        <pc:sldMkLst>
          <pc:docMk/>
          <pc:sldMk cId="4049465689" sldId="310"/>
        </pc:sldMkLst>
        <pc:spChg chg="del">
          <ac:chgData name="Sarthak Sharma" userId="dd0ebc8b-d872-48ba-8333-eb490489084d" providerId="ADAL" clId="{26A54FD3-0535-4B25-B82C-6381F84A7883}" dt="2022-07-19T11:24:12.141" v="7073" actId="478"/>
          <ac:spMkLst>
            <pc:docMk/>
            <pc:sldMk cId="4049465689" sldId="310"/>
            <ac:spMk id="2" creationId="{7E564313-E2A1-4B66-B119-672CFEB0B4F6}"/>
          </ac:spMkLst>
        </pc:spChg>
        <pc:spChg chg="mod">
          <ac:chgData name="Sarthak Sharma" userId="dd0ebc8b-d872-48ba-8333-eb490489084d" providerId="ADAL" clId="{26A54FD3-0535-4B25-B82C-6381F84A7883}" dt="2022-07-19T11:27:36.317" v="7303" actId="20577"/>
          <ac:spMkLst>
            <pc:docMk/>
            <pc:sldMk cId="4049465689" sldId="310"/>
            <ac:spMk id="3" creationId="{CB62D621-246C-06F7-907B-A72F1AE88F7A}"/>
          </ac:spMkLst>
        </pc:spChg>
        <pc:spChg chg="add mod">
          <ac:chgData name="Sarthak Sharma" userId="dd0ebc8b-d872-48ba-8333-eb490489084d" providerId="ADAL" clId="{26A54FD3-0535-4B25-B82C-6381F84A7883}" dt="2022-07-19T11:24:19.545" v="7074"/>
          <ac:spMkLst>
            <pc:docMk/>
            <pc:sldMk cId="4049465689" sldId="310"/>
            <ac:spMk id="6" creationId="{EE54782A-196B-9C9C-D69B-A25B7317056C}"/>
          </ac:spMkLst>
        </pc:spChg>
        <pc:spChg chg="add mod">
          <ac:chgData name="Sarthak Sharma" userId="dd0ebc8b-d872-48ba-8333-eb490489084d" providerId="ADAL" clId="{26A54FD3-0535-4B25-B82C-6381F84A7883}" dt="2022-07-19T11:48:30.894" v="7913" actId="1076"/>
          <ac:spMkLst>
            <pc:docMk/>
            <pc:sldMk cId="4049465689" sldId="310"/>
            <ac:spMk id="7" creationId="{89C2D319-629B-60AE-9BF6-448E6B511DD9}"/>
          </ac:spMkLst>
        </pc:spChg>
        <pc:picChg chg="add mod">
          <ac:chgData name="Sarthak Sharma" userId="dd0ebc8b-d872-48ba-8333-eb490489084d" providerId="ADAL" clId="{26A54FD3-0535-4B25-B82C-6381F84A7883}" dt="2022-07-19T11:24:24.590" v="7075" actId="1076"/>
          <ac:picMkLst>
            <pc:docMk/>
            <pc:sldMk cId="4049465689" sldId="310"/>
            <ac:picMk id="5" creationId="{6C8E1A14-6099-5ECB-E9E8-CF0D802E1016}"/>
          </ac:picMkLst>
        </pc:picChg>
      </pc:sldChg>
      <pc:sldChg chg="new del">
        <pc:chgData name="Sarthak Sharma" userId="dd0ebc8b-d872-48ba-8333-eb490489084d" providerId="ADAL" clId="{26A54FD3-0535-4B25-B82C-6381F84A7883}" dt="2022-07-19T11:27:06.432" v="7229" actId="47"/>
        <pc:sldMkLst>
          <pc:docMk/>
          <pc:sldMk cId="191800012" sldId="311"/>
        </pc:sldMkLst>
      </pc:sldChg>
      <pc:sldChg chg="new del">
        <pc:chgData name="Sarthak Sharma" userId="dd0ebc8b-d872-48ba-8333-eb490489084d" providerId="ADAL" clId="{26A54FD3-0535-4B25-B82C-6381F84A7883}" dt="2022-07-19T11:28:04.859" v="7306" actId="47"/>
        <pc:sldMkLst>
          <pc:docMk/>
          <pc:sldMk cId="2394084915" sldId="311"/>
        </pc:sldMkLst>
      </pc:sldChg>
      <pc:sldChg chg="modSp new mod">
        <pc:chgData name="Sarthak Sharma" userId="dd0ebc8b-d872-48ba-8333-eb490489084d" providerId="ADAL" clId="{26A54FD3-0535-4B25-B82C-6381F84A7883}" dt="2022-07-19T11:35:05.633" v="7605" actId="20577"/>
        <pc:sldMkLst>
          <pc:docMk/>
          <pc:sldMk cId="3462953115" sldId="311"/>
        </pc:sldMkLst>
        <pc:spChg chg="mod">
          <ac:chgData name="Sarthak Sharma" userId="dd0ebc8b-d872-48ba-8333-eb490489084d" providerId="ADAL" clId="{26A54FD3-0535-4B25-B82C-6381F84A7883}" dt="2022-07-19T11:28:32.277" v="7311" actId="14100"/>
          <ac:spMkLst>
            <pc:docMk/>
            <pc:sldMk cId="3462953115" sldId="311"/>
            <ac:spMk id="2" creationId="{9459E855-D241-2828-B797-2487C1E33825}"/>
          </ac:spMkLst>
        </pc:spChg>
        <pc:spChg chg="mod">
          <ac:chgData name="Sarthak Sharma" userId="dd0ebc8b-d872-48ba-8333-eb490489084d" providerId="ADAL" clId="{26A54FD3-0535-4B25-B82C-6381F84A7883}" dt="2022-07-19T11:35:05.633" v="7605" actId="20577"/>
          <ac:spMkLst>
            <pc:docMk/>
            <pc:sldMk cId="3462953115" sldId="311"/>
            <ac:spMk id="3" creationId="{BA9DB5D5-9111-F376-C829-A23937648DA3}"/>
          </ac:spMkLst>
        </pc:spChg>
      </pc:sldChg>
      <pc:sldChg chg="addSp delSp modSp new mod">
        <pc:chgData name="Sarthak Sharma" userId="dd0ebc8b-d872-48ba-8333-eb490489084d" providerId="ADAL" clId="{26A54FD3-0535-4B25-B82C-6381F84A7883}" dt="2022-07-19T11:45:20.237" v="7865" actId="20577"/>
        <pc:sldMkLst>
          <pc:docMk/>
          <pc:sldMk cId="2784020653" sldId="312"/>
        </pc:sldMkLst>
        <pc:spChg chg="del">
          <ac:chgData name="Sarthak Sharma" userId="dd0ebc8b-d872-48ba-8333-eb490489084d" providerId="ADAL" clId="{26A54FD3-0535-4B25-B82C-6381F84A7883}" dt="2022-07-19T11:33:39.978" v="7595" actId="478"/>
          <ac:spMkLst>
            <pc:docMk/>
            <pc:sldMk cId="2784020653" sldId="312"/>
            <ac:spMk id="2" creationId="{6B9394C2-FAD8-83BB-D594-88F11257A34F}"/>
          </ac:spMkLst>
        </pc:spChg>
        <pc:spChg chg="mod">
          <ac:chgData name="Sarthak Sharma" userId="dd0ebc8b-d872-48ba-8333-eb490489084d" providerId="ADAL" clId="{26A54FD3-0535-4B25-B82C-6381F84A7883}" dt="2022-07-19T11:37:22.268" v="7651" actId="27636"/>
          <ac:spMkLst>
            <pc:docMk/>
            <pc:sldMk cId="2784020653" sldId="312"/>
            <ac:spMk id="3" creationId="{9020AADB-853D-DDCD-0E40-E1EFF1324D5D}"/>
          </ac:spMkLst>
        </pc:spChg>
        <pc:spChg chg="add mod">
          <ac:chgData name="Sarthak Sharma" userId="dd0ebc8b-d872-48ba-8333-eb490489084d" providerId="ADAL" clId="{26A54FD3-0535-4B25-B82C-6381F84A7883}" dt="2022-07-19T11:45:20.237" v="7865" actId="20577"/>
          <ac:spMkLst>
            <pc:docMk/>
            <pc:sldMk cId="2784020653" sldId="312"/>
            <ac:spMk id="5" creationId="{75C1E19C-A444-F779-6D3D-C5FB7736D8B0}"/>
          </ac:spMkLst>
        </pc:spChg>
      </pc:sldChg>
      <pc:sldChg chg="modSp new mod">
        <pc:chgData name="Sarthak Sharma" userId="dd0ebc8b-d872-48ba-8333-eb490489084d" providerId="ADAL" clId="{26A54FD3-0535-4B25-B82C-6381F84A7883}" dt="2022-07-19T11:38:22.960" v="7696" actId="114"/>
        <pc:sldMkLst>
          <pc:docMk/>
          <pc:sldMk cId="661890696" sldId="313"/>
        </pc:sldMkLst>
        <pc:spChg chg="mod">
          <ac:chgData name="Sarthak Sharma" userId="dd0ebc8b-d872-48ba-8333-eb490489084d" providerId="ADAL" clId="{26A54FD3-0535-4B25-B82C-6381F84A7883}" dt="2022-07-19T11:38:22.960" v="7696" actId="114"/>
          <ac:spMkLst>
            <pc:docMk/>
            <pc:sldMk cId="661890696" sldId="313"/>
            <ac:spMk id="2" creationId="{D93F45AF-7A55-7236-A56D-512AB42B9C98}"/>
          </ac:spMkLst>
        </pc:spChg>
        <pc:spChg chg="mod">
          <ac:chgData name="Sarthak Sharma" userId="dd0ebc8b-d872-48ba-8333-eb490489084d" providerId="ADAL" clId="{26A54FD3-0535-4B25-B82C-6381F84A7883}" dt="2022-07-19T11:38:14.190" v="7693" actId="114"/>
          <ac:spMkLst>
            <pc:docMk/>
            <pc:sldMk cId="661890696" sldId="313"/>
            <ac:spMk id="3" creationId="{DB4E9BD1-9A8A-5CCC-A191-2A8E7A8F3005}"/>
          </ac:spMkLst>
        </pc:spChg>
      </pc:sldChg>
      <pc:sldChg chg="addSp delSp modSp new del mod">
        <pc:chgData name="Sarthak Sharma" userId="dd0ebc8b-d872-48ba-8333-eb490489084d" providerId="ADAL" clId="{26A54FD3-0535-4B25-B82C-6381F84A7883}" dt="2022-07-20T10:36:27.913" v="8130" actId="2696"/>
        <pc:sldMkLst>
          <pc:docMk/>
          <pc:sldMk cId="201291680" sldId="314"/>
        </pc:sldMkLst>
        <pc:spChg chg="del">
          <ac:chgData name="Sarthak Sharma" userId="dd0ebc8b-d872-48ba-8333-eb490489084d" providerId="ADAL" clId="{26A54FD3-0535-4B25-B82C-6381F84A7883}" dt="2022-07-20T10:21:00.483" v="7935" actId="478"/>
          <ac:spMkLst>
            <pc:docMk/>
            <pc:sldMk cId="201291680" sldId="314"/>
            <ac:spMk id="2" creationId="{585D2451-10BC-154C-D5AD-042CB7FE374D}"/>
          </ac:spMkLst>
        </pc:spChg>
        <pc:spChg chg="del">
          <ac:chgData name="Sarthak Sharma" userId="dd0ebc8b-d872-48ba-8333-eb490489084d" providerId="ADAL" clId="{26A54FD3-0535-4B25-B82C-6381F84A7883}" dt="2022-07-20T10:20:37.986" v="7929"/>
          <ac:spMkLst>
            <pc:docMk/>
            <pc:sldMk cId="201291680" sldId="314"/>
            <ac:spMk id="3" creationId="{315EBD7B-7E43-6667-1DCF-E79344C32EB0}"/>
          </ac:spMkLst>
        </pc:spChg>
        <pc:spChg chg="add mod">
          <ac:chgData name="Sarthak Sharma" userId="dd0ebc8b-d872-48ba-8333-eb490489084d" providerId="ADAL" clId="{26A54FD3-0535-4B25-B82C-6381F84A7883}" dt="2022-07-20T10:21:01.220" v="7936"/>
          <ac:spMkLst>
            <pc:docMk/>
            <pc:sldMk cId="201291680" sldId="314"/>
            <ac:spMk id="7" creationId="{97221FE0-743D-ABAD-72E3-DAE5351857EA}"/>
          </ac:spMkLst>
        </pc:spChg>
        <pc:spChg chg="add del mod">
          <ac:chgData name="Sarthak Sharma" userId="dd0ebc8b-d872-48ba-8333-eb490489084d" providerId="ADAL" clId="{26A54FD3-0535-4B25-B82C-6381F84A7883}" dt="2022-07-20T10:34:03.205" v="8087" actId="20577"/>
          <ac:spMkLst>
            <pc:docMk/>
            <pc:sldMk cId="201291680" sldId="314"/>
            <ac:spMk id="9" creationId="{80071BDA-295A-151C-BDF4-1CB19A8FCDFE}"/>
          </ac:spMkLst>
        </pc:spChg>
        <pc:picChg chg="add del mod">
          <ac:chgData name="Sarthak Sharma" userId="dd0ebc8b-d872-48ba-8333-eb490489084d" providerId="ADAL" clId="{26A54FD3-0535-4B25-B82C-6381F84A7883}" dt="2022-07-20T10:32:26.357" v="7969" actId="478"/>
          <ac:picMkLst>
            <pc:docMk/>
            <pc:sldMk cId="201291680" sldId="314"/>
            <ac:picMk id="6" creationId="{93061E69-3B72-3313-C49B-5863EDE861FF}"/>
          </ac:picMkLst>
        </pc:picChg>
        <pc:picChg chg="add del mod">
          <ac:chgData name="Sarthak Sharma" userId="dd0ebc8b-d872-48ba-8333-eb490489084d" providerId="ADAL" clId="{26A54FD3-0535-4B25-B82C-6381F84A7883}" dt="2022-07-20T10:32:43.768" v="7982"/>
          <ac:picMkLst>
            <pc:docMk/>
            <pc:sldMk cId="201291680" sldId="314"/>
            <ac:picMk id="11" creationId="{F76812D9-1E2F-2F5D-FF76-38044B065D64}"/>
          </ac:picMkLst>
        </pc:picChg>
        <pc:picChg chg="add del mod">
          <ac:chgData name="Sarthak Sharma" userId="dd0ebc8b-d872-48ba-8333-eb490489084d" providerId="ADAL" clId="{26A54FD3-0535-4B25-B82C-6381F84A7883}" dt="2022-07-20T10:32:51.876" v="7988"/>
          <ac:picMkLst>
            <pc:docMk/>
            <pc:sldMk cId="201291680" sldId="314"/>
            <ac:picMk id="13" creationId="{B528D3DE-C956-383A-61B1-3318DF46EA07}"/>
          </ac:picMkLst>
        </pc:picChg>
        <pc:picChg chg="add del mod">
          <ac:chgData name="Sarthak Sharma" userId="dd0ebc8b-d872-48ba-8333-eb490489084d" providerId="ADAL" clId="{26A54FD3-0535-4B25-B82C-6381F84A7883}" dt="2022-07-20T10:33:01.624" v="7995"/>
          <ac:picMkLst>
            <pc:docMk/>
            <pc:sldMk cId="201291680" sldId="314"/>
            <ac:picMk id="15" creationId="{474BC263-1B4A-EF50-EF54-03A79DE7C25E}"/>
          </ac:picMkLst>
        </pc:picChg>
        <pc:picChg chg="add del mod">
          <ac:chgData name="Sarthak Sharma" userId="dd0ebc8b-d872-48ba-8333-eb490489084d" providerId="ADAL" clId="{26A54FD3-0535-4B25-B82C-6381F84A7883}" dt="2022-07-20T10:34:58.072" v="8091" actId="478"/>
          <ac:picMkLst>
            <pc:docMk/>
            <pc:sldMk cId="201291680" sldId="314"/>
            <ac:picMk id="17" creationId="{82FEAC98-5D25-AF61-CF98-CCEEBF2ECB1E}"/>
          </ac:picMkLst>
        </pc:picChg>
        <pc:picChg chg="add mod">
          <ac:chgData name="Sarthak Sharma" userId="dd0ebc8b-d872-48ba-8333-eb490489084d" providerId="ADAL" clId="{26A54FD3-0535-4B25-B82C-6381F84A7883}" dt="2022-07-20T10:35:11.458" v="8096" actId="1076"/>
          <ac:picMkLst>
            <pc:docMk/>
            <pc:sldMk cId="201291680" sldId="314"/>
            <ac:picMk id="19" creationId="{2AA0E68A-2A82-B277-D9AB-4B3CBB5A2C39}"/>
          </ac:picMkLst>
        </pc:picChg>
      </pc:sldChg>
      <pc:sldChg chg="addSp delSp modSp add mod">
        <pc:chgData name="Sarthak Sharma" userId="dd0ebc8b-d872-48ba-8333-eb490489084d" providerId="ADAL" clId="{26A54FD3-0535-4B25-B82C-6381F84A7883}" dt="2022-07-20T10:58:32.175" v="8351" actId="27636"/>
        <pc:sldMkLst>
          <pc:docMk/>
          <pc:sldMk cId="3500692212" sldId="314"/>
        </pc:sldMkLst>
        <pc:spChg chg="add del">
          <ac:chgData name="Sarthak Sharma" userId="dd0ebc8b-d872-48ba-8333-eb490489084d" providerId="ADAL" clId="{26A54FD3-0535-4B25-B82C-6381F84A7883}" dt="2022-07-20T10:58:09.107" v="8330"/>
          <ac:spMkLst>
            <pc:docMk/>
            <pc:sldMk cId="3500692212" sldId="314"/>
            <ac:spMk id="3" creationId="{D8F63F91-FB14-033E-8E3A-2CB981DA87CD}"/>
          </ac:spMkLst>
        </pc:spChg>
        <pc:spChg chg="mod">
          <ac:chgData name="Sarthak Sharma" userId="dd0ebc8b-d872-48ba-8333-eb490489084d" providerId="ADAL" clId="{26A54FD3-0535-4B25-B82C-6381F84A7883}" dt="2022-07-20T10:55:51.760" v="8208" actId="14100"/>
          <ac:spMkLst>
            <pc:docMk/>
            <pc:sldMk cId="3500692212" sldId="314"/>
            <ac:spMk id="7" creationId="{97221FE0-743D-ABAD-72E3-DAE5351857EA}"/>
          </ac:spMkLst>
        </pc:spChg>
        <pc:spChg chg="mod">
          <ac:chgData name="Sarthak Sharma" userId="dd0ebc8b-d872-48ba-8333-eb490489084d" providerId="ADAL" clId="{26A54FD3-0535-4B25-B82C-6381F84A7883}" dt="2022-07-20T10:58:32.175" v="8351" actId="27636"/>
          <ac:spMkLst>
            <pc:docMk/>
            <pc:sldMk cId="3500692212" sldId="314"/>
            <ac:spMk id="9" creationId="{80071BDA-295A-151C-BDF4-1CB19A8FCDFE}"/>
          </ac:spMkLst>
        </pc:spChg>
        <pc:graphicFrameChg chg="add mod modGraphic">
          <ac:chgData name="Sarthak Sharma" userId="dd0ebc8b-d872-48ba-8333-eb490489084d" providerId="ADAL" clId="{26A54FD3-0535-4B25-B82C-6381F84A7883}" dt="2022-07-20T10:57:18.364" v="8313" actId="1036"/>
          <ac:graphicFrameMkLst>
            <pc:docMk/>
            <pc:sldMk cId="3500692212" sldId="314"/>
            <ac:graphicFrameMk id="2" creationId="{AFCBC25E-4BCE-FBC2-5D58-ADB907D219E9}"/>
          </ac:graphicFrameMkLst>
        </pc:graphicFrameChg>
        <pc:picChg chg="mod">
          <ac:chgData name="Sarthak Sharma" userId="dd0ebc8b-d872-48ba-8333-eb490489084d" providerId="ADAL" clId="{26A54FD3-0535-4B25-B82C-6381F84A7883}" dt="2022-07-20T10:58:27.020" v="8349" actId="14100"/>
          <ac:picMkLst>
            <pc:docMk/>
            <pc:sldMk cId="3500692212" sldId="314"/>
            <ac:picMk id="19" creationId="{2AA0E68A-2A82-B277-D9AB-4B3CBB5A2C3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C4145-CFCC-4A58-A3D6-E7EA7E119D7E}" type="datetimeFigureOut">
              <a:rPr lang="en-US" smtClean="0"/>
              <a:t>2022-07-20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E0EDF-6BAB-4204-A083-07F75E2A3E81}" type="slidenum">
              <a:rPr lang="en-US" smtClean="0"/>
              <a:t>‹#›</a:t>
            </a:fld>
            <a:endParaRPr lang="en-US"/>
          </a:p>
        </p:txBody>
      </p:sp>
    </p:spTree>
    <p:extLst>
      <p:ext uri="{BB962C8B-B14F-4D97-AF65-F5344CB8AC3E}">
        <p14:creationId xmlns:p14="http://schemas.microsoft.com/office/powerpoint/2010/main" val="97187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A0BA-A64F-8682-C1F0-55B0EF2786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F703F1-D2A5-312F-CFFD-D091E0EDDF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9957EF-E821-8203-62CD-0A74DC887A1F}"/>
              </a:ext>
            </a:extLst>
          </p:cNvPr>
          <p:cNvSpPr>
            <a:spLocks noGrp="1"/>
          </p:cNvSpPr>
          <p:nvPr>
            <p:ph type="dt" sz="half" idx="10"/>
          </p:nvPr>
        </p:nvSpPr>
        <p:spPr/>
        <p:txBody>
          <a:bodyPr/>
          <a:lstStyle/>
          <a:p>
            <a:fld id="{0BE226EF-9A1D-4642-ABAF-8456B52BD07E}" type="datetime1">
              <a:rPr lang="en-US" smtClean="0"/>
              <a:t>2022-07-20</a:t>
            </a:fld>
            <a:endParaRPr lang="en-US"/>
          </a:p>
        </p:txBody>
      </p:sp>
      <p:sp>
        <p:nvSpPr>
          <p:cNvPr id="5" name="Footer Placeholder 4">
            <a:extLst>
              <a:ext uri="{FF2B5EF4-FFF2-40B4-BE49-F238E27FC236}">
                <a16:creationId xmlns:a16="http://schemas.microsoft.com/office/drawing/2014/main" id="{E1FE5F25-B04E-DA91-0227-6E67689D9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0AC08-B44F-CCDA-C9F7-D252D427DA35}"/>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3534360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00D9-9FCF-3349-492E-85425796A1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ABA862-9A36-E44E-5694-55DAD99858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E3428-E23A-8129-95B1-8AA0569F7720}"/>
              </a:ext>
            </a:extLst>
          </p:cNvPr>
          <p:cNvSpPr>
            <a:spLocks noGrp="1"/>
          </p:cNvSpPr>
          <p:nvPr>
            <p:ph type="dt" sz="half" idx="10"/>
          </p:nvPr>
        </p:nvSpPr>
        <p:spPr/>
        <p:txBody>
          <a:bodyPr/>
          <a:lstStyle/>
          <a:p>
            <a:fld id="{9317CAA4-98FE-4556-8BDD-481C02834787}" type="datetime1">
              <a:rPr lang="en-US" smtClean="0"/>
              <a:t>2022-07-20</a:t>
            </a:fld>
            <a:endParaRPr lang="en-US"/>
          </a:p>
        </p:txBody>
      </p:sp>
      <p:sp>
        <p:nvSpPr>
          <p:cNvPr id="5" name="Footer Placeholder 4">
            <a:extLst>
              <a:ext uri="{FF2B5EF4-FFF2-40B4-BE49-F238E27FC236}">
                <a16:creationId xmlns:a16="http://schemas.microsoft.com/office/drawing/2014/main" id="{6D048B23-D36F-0602-D926-A3E971BAF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77698-EF21-C5CE-C3DD-A9F111BBEADB}"/>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180903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456FFD-35AB-C331-8CAA-E2892EF9C3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D1FC54-6969-4093-7813-C932674810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E590B1-B426-FFDB-0A41-D0B19A1C23D4}"/>
              </a:ext>
            </a:extLst>
          </p:cNvPr>
          <p:cNvSpPr>
            <a:spLocks noGrp="1"/>
          </p:cNvSpPr>
          <p:nvPr>
            <p:ph type="dt" sz="half" idx="10"/>
          </p:nvPr>
        </p:nvSpPr>
        <p:spPr/>
        <p:txBody>
          <a:bodyPr/>
          <a:lstStyle/>
          <a:p>
            <a:fld id="{C7A36801-E530-4DCA-A9F6-148498C26896}" type="datetime1">
              <a:rPr lang="en-US" smtClean="0"/>
              <a:t>2022-07-20</a:t>
            </a:fld>
            <a:endParaRPr lang="en-US"/>
          </a:p>
        </p:txBody>
      </p:sp>
      <p:sp>
        <p:nvSpPr>
          <p:cNvPr id="5" name="Footer Placeholder 4">
            <a:extLst>
              <a:ext uri="{FF2B5EF4-FFF2-40B4-BE49-F238E27FC236}">
                <a16:creationId xmlns:a16="http://schemas.microsoft.com/office/drawing/2014/main" id="{71C263B8-8BED-90B7-6650-6C3A2DFD2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2DFBC-F99E-3550-95C1-C7D8EAD312D3}"/>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4124388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5363-B16A-E0CB-C42C-553EEAF5E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5A5D0-4EFF-56ED-59B6-541CE3CD42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204FD-D73B-12F3-B05E-A61864B66995}"/>
              </a:ext>
            </a:extLst>
          </p:cNvPr>
          <p:cNvSpPr>
            <a:spLocks noGrp="1"/>
          </p:cNvSpPr>
          <p:nvPr>
            <p:ph type="dt" sz="half" idx="10"/>
          </p:nvPr>
        </p:nvSpPr>
        <p:spPr/>
        <p:txBody>
          <a:bodyPr/>
          <a:lstStyle/>
          <a:p>
            <a:fld id="{5AB47B24-0E2D-4972-9F08-77A3BA7170FA}" type="datetime1">
              <a:rPr lang="en-US" smtClean="0"/>
              <a:t>2022-07-20</a:t>
            </a:fld>
            <a:endParaRPr lang="en-US"/>
          </a:p>
        </p:txBody>
      </p:sp>
      <p:sp>
        <p:nvSpPr>
          <p:cNvPr id="5" name="Footer Placeholder 4">
            <a:extLst>
              <a:ext uri="{FF2B5EF4-FFF2-40B4-BE49-F238E27FC236}">
                <a16:creationId xmlns:a16="http://schemas.microsoft.com/office/drawing/2014/main" id="{4BBB24A5-5E5D-3D14-6FE2-B620B703E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512BC3-B97E-66A7-ED03-E2E97952048E}"/>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345942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8AB7-73F9-62CA-6EDC-0F4FD01D0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9C761C-70F6-FAA8-51CF-4DCD0199F2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D1DC24-C059-5ECB-CB4B-164EA348F27A}"/>
              </a:ext>
            </a:extLst>
          </p:cNvPr>
          <p:cNvSpPr>
            <a:spLocks noGrp="1"/>
          </p:cNvSpPr>
          <p:nvPr>
            <p:ph type="dt" sz="half" idx="10"/>
          </p:nvPr>
        </p:nvSpPr>
        <p:spPr/>
        <p:txBody>
          <a:bodyPr/>
          <a:lstStyle/>
          <a:p>
            <a:fld id="{F30CE90D-88BD-4B1F-B9D4-55368D9FF697}" type="datetime1">
              <a:rPr lang="en-US" smtClean="0"/>
              <a:t>2022-07-20</a:t>
            </a:fld>
            <a:endParaRPr lang="en-US"/>
          </a:p>
        </p:txBody>
      </p:sp>
      <p:sp>
        <p:nvSpPr>
          <p:cNvPr id="5" name="Footer Placeholder 4">
            <a:extLst>
              <a:ext uri="{FF2B5EF4-FFF2-40B4-BE49-F238E27FC236}">
                <a16:creationId xmlns:a16="http://schemas.microsoft.com/office/drawing/2014/main" id="{3857D61D-6BB4-1359-0025-A007C7603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28BDF-25E9-C629-A92C-C972738E7345}"/>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855687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D0FD-F4DF-A125-97FE-57E677544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23CD0B-4628-C4F6-EC8B-16BA8913EF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4C9C4C-EBCD-E562-0C88-3B9D7435B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DED783-7030-2212-08A4-5B7867AA4FD5}"/>
              </a:ext>
            </a:extLst>
          </p:cNvPr>
          <p:cNvSpPr>
            <a:spLocks noGrp="1"/>
          </p:cNvSpPr>
          <p:nvPr>
            <p:ph type="dt" sz="half" idx="10"/>
          </p:nvPr>
        </p:nvSpPr>
        <p:spPr/>
        <p:txBody>
          <a:bodyPr/>
          <a:lstStyle/>
          <a:p>
            <a:fld id="{36BE402C-5D44-45F0-B5E1-01F7A1825D54}" type="datetime1">
              <a:rPr lang="en-US" smtClean="0"/>
              <a:t>2022-07-20</a:t>
            </a:fld>
            <a:endParaRPr lang="en-US"/>
          </a:p>
        </p:txBody>
      </p:sp>
      <p:sp>
        <p:nvSpPr>
          <p:cNvPr id="6" name="Footer Placeholder 5">
            <a:extLst>
              <a:ext uri="{FF2B5EF4-FFF2-40B4-BE49-F238E27FC236}">
                <a16:creationId xmlns:a16="http://schemas.microsoft.com/office/drawing/2014/main" id="{95C3AC3B-BE1F-FA75-0FC4-56B3375379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7B8A7-B18B-28CB-EFE4-9597B1700AC7}"/>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140844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3F01-5D74-2E41-8BAA-A7171464D3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87DAF3-F53F-CDC8-54A5-C4776C8859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C0AF80-43F8-083B-6D90-2FE60D0F77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2A3108-A852-4619-124C-5A0F3CCAB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76DB43-F501-8E82-9054-9FC1364257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CC79A7-AC45-2B4F-20E1-511CF6179BA7}"/>
              </a:ext>
            </a:extLst>
          </p:cNvPr>
          <p:cNvSpPr>
            <a:spLocks noGrp="1"/>
          </p:cNvSpPr>
          <p:nvPr>
            <p:ph type="dt" sz="half" idx="10"/>
          </p:nvPr>
        </p:nvSpPr>
        <p:spPr/>
        <p:txBody>
          <a:bodyPr/>
          <a:lstStyle/>
          <a:p>
            <a:fld id="{AC903948-BD6C-4EB7-8069-68F9D157D7E9}" type="datetime1">
              <a:rPr lang="en-US" smtClean="0"/>
              <a:t>2022-07-20</a:t>
            </a:fld>
            <a:endParaRPr lang="en-US"/>
          </a:p>
        </p:txBody>
      </p:sp>
      <p:sp>
        <p:nvSpPr>
          <p:cNvPr id="8" name="Footer Placeholder 7">
            <a:extLst>
              <a:ext uri="{FF2B5EF4-FFF2-40B4-BE49-F238E27FC236}">
                <a16:creationId xmlns:a16="http://schemas.microsoft.com/office/drawing/2014/main" id="{8DB4C72C-8247-3AC7-BF72-B5744D34F1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0C96D8-9B64-9C65-BC66-C6C015590A84}"/>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152460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1A29-3216-2739-AACA-C8BEC14506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E74E6F-53F7-8DCC-3B34-26AC1D9FCEA5}"/>
              </a:ext>
            </a:extLst>
          </p:cNvPr>
          <p:cNvSpPr>
            <a:spLocks noGrp="1"/>
          </p:cNvSpPr>
          <p:nvPr>
            <p:ph type="dt" sz="half" idx="10"/>
          </p:nvPr>
        </p:nvSpPr>
        <p:spPr/>
        <p:txBody>
          <a:bodyPr/>
          <a:lstStyle/>
          <a:p>
            <a:fld id="{0B9C6384-3F1F-4669-9E13-53D3F11CCF06}" type="datetime1">
              <a:rPr lang="en-US" smtClean="0"/>
              <a:t>2022-07-20</a:t>
            </a:fld>
            <a:endParaRPr lang="en-US"/>
          </a:p>
        </p:txBody>
      </p:sp>
      <p:sp>
        <p:nvSpPr>
          <p:cNvPr id="4" name="Footer Placeholder 3">
            <a:extLst>
              <a:ext uri="{FF2B5EF4-FFF2-40B4-BE49-F238E27FC236}">
                <a16:creationId xmlns:a16="http://schemas.microsoft.com/office/drawing/2014/main" id="{FC540F4F-8FD1-D33F-B55C-9E17857B76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3F40AE-88AC-1F50-0AAB-3BC5B9464727}"/>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1437739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8DB91-26A9-A154-63F8-133814BD234F}"/>
              </a:ext>
            </a:extLst>
          </p:cNvPr>
          <p:cNvSpPr>
            <a:spLocks noGrp="1"/>
          </p:cNvSpPr>
          <p:nvPr>
            <p:ph type="dt" sz="half" idx="10"/>
          </p:nvPr>
        </p:nvSpPr>
        <p:spPr/>
        <p:txBody>
          <a:bodyPr/>
          <a:lstStyle/>
          <a:p>
            <a:fld id="{8F26F4DD-7E2A-4B13-A35F-0AB9EA3F2B0D}" type="datetime1">
              <a:rPr lang="en-US" smtClean="0"/>
              <a:t>2022-07-20</a:t>
            </a:fld>
            <a:endParaRPr lang="en-US"/>
          </a:p>
        </p:txBody>
      </p:sp>
      <p:sp>
        <p:nvSpPr>
          <p:cNvPr id="3" name="Footer Placeholder 2">
            <a:extLst>
              <a:ext uri="{FF2B5EF4-FFF2-40B4-BE49-F238E27FC236}">
                <a16:creationId xmlns:a16="http://schemas.microsoft.com/office/drawing/2014/main" id="{8B84CF42-163B-4649-85C9-AD33147F1E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41E0D-1594-F96F-F16B-ACCF22CD7F37}"/>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3740123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3F49F-1FD1-2707-D618-8C947170DF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F047FD-32D9-62DC-1856-D90052429C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545DC-15C2-5196-67A8-D1D89AE0D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BFB109-D70E-5829-B9BA-FE59BD4A24FA}"/>
              </a:ext>
            </a:extLst>
          </p:cNvPr>
          <p:cNvSpPr>
            <a:spLocks noGrp="1"/>
          </p:cNvSpPr>
          <p:nvPr>
            <p:ph type="dt" sz="half" idx="10"/>
          </p:nvPr>
        </p:nvSpPr>
        <p:spPr/>
        <p:txBody>
          <a:bodyPr/>
          <a:lstStyle/>
          <a:p>
            <a:fld id="{C84EF7C1-C55E-4899-B8A3-693A5E4E8E99}" type="datetime1">
              <a:rPr lang="en-US" smtClean="0"/>
              <a:t>2022-07-20</a:t>
            </a:fld>
            <a:endParaRPr lang="en-US"/>
          </a:p>
        </p:txBody>
      </p:sp>
      <p:sp>
        <p:nvSpPr>
          <p:cNvPr id="6" name="Footer Placeholder 5">
            <a:extLst>
              <a:ext uri="{FF2B5EF4-FFF2-40B4-BE49-F238E27FC236}">
                <a16:creationId xmlns:a16="http://schemas.microsoft.com/office/drawing/2014/main" id="{0307957D-D53B-583E-BD98-BD2FEDDB45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8002A-CEA1-D3B0-C1EA-1E56FA11B3F2}"/>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3037330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8A7E-18A7-14A1-5E4C-7F778B654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4E49F3-BFB1-21E6-9A6E-D3F1D4C74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B77F9C-47C2-3C45-BBFE-E37E30973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98CDA1-8E0B-4C18-F109-566157F5569A}"/>
              </a:ext>
            </a:extLst>
          </p:cNvPr>
          <p:cNvSpPr>
            <a:spLocks noGrp="1"/>
          </p:cNvSpPr>
          <p:nvPr>
            <p:ph type="dt" sz="half" idx="10"/>
          </p:nvPr>
        </p:nvSpPr>
        <p:spPr/>
        <p:txBody>
          <a:bodyPr/>
          <a:lstStyle/>
          <a:p>
            <a:fld id="{0BDFAF44-C474-4A9A-80D2-7B4D79AE0C8C}" type="datetime1">
              <a:rPr lang="en-US" smtClean="0"/>
              <a:t>2022-07-20</a:t>
            </a:fld>
            <a:endParaRPr lang="en-US"/>
          </a:p>
        </p:txBody>
      </p:sp>
      <p:sp>
        <p:nvSpPr>
          <p:cNvPr id="6" name="Footer Placeholder 5">
            <a:extLst>
              <a:ext uri="{FF2B5EF4-FFF2-40B4-BE49-F238E27FC236}">
                <a16:creationId xmlns:a16="http://schemas.microsoft.com/office/drawing/2014/main" id="{E4A599D2-CBEF-B7C3-85B5-2475E35738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FEBCA-563E-AD62-41CE-9EA937F7A56E}"/>
              </a:ext>
            </a:extLst>
          </p:cNvPr>
          <p:cNvSpPr>
            <a:spLocks noGrp="1"/>
          </p:cNvSpPr>
          <p:nvPr>
            <p:ph type="sldNum" sz="quarter" idx="12"/>
          </p:nvPr>
        </p:nvSpPr>
        <p:spPr/>
        <p:txBody>
          <a:bodyPr/>
          <a:lstStyle/>
          <a:p>
            <a:fld id="{32E2AFF1-8A0E-42E2-BA22-59F367B4B68A}" type="slidenum">
              <a:rPr lang="en-US" smtClean="0"/>
              <a:t>‹#›</a:t>
            </a:fld>
            <a:endParaRPr lang="en-US"/>
          </a:p>
        </p:txBody>
      </p:sp>
    </p:spTree>
    <p:extLst>
      <p:ext uri="{BB962C8B-B14F-4D97-AF65-F5344CB8AC3E}">
        <p14:creationId xmlns:p14="http://schemas.microsoft.com/office/powerpoint/2010/main" val="183903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731EB-E7AD-DFEA-085D-B955F34209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36C2AE-F4C0-8F56-CA15-64E807FD8D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B5942-4354-1907-7224-7F4E712ED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A5C7B-12B8-4D36-B9B7-D57842A8C67A}" type="datetime1">
              <a:rPr lang="en-US" smtClean="0"/>
              <a:t>2022-07-20</a:t>
            </a:fld>
            <a:endParaRPr lang="en-US"/>
          </a:p>
        </p:txBody>
      </p:sp>
      <p:sp>
        <p:nvSpPr>
          <p:cNvPr id="5" name="Footer Placeholder 4">
            <a:extLst>
              <a:ext uri="{FF2B5EF4-FFF2-40B4-BE49-F238E27FC236}">
                <a16:creationId xmlns:a16="http://schemas.microsoft.com/office/drawing/2014/main" id="{303BB582-AA50-4609-A9ED-6CB36F31A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589619-B1AA-DD2B-34FF-8FDDEE2FED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E2AFF1-8A0E-42E2-BA22-59F367B4B68A}" type="slidenum">
              <a:rPr lang="en-US" smtClean="0"/>
              <a:t>‹#›</a:t>
            </a:fld>
            <a:endParaRPr lang="en-US"/>
          </a:p>
        </p:txBody>
      </p:sp>
    </p:spTree>
    <p:extLst>
      <p:ext uri="{BB962C8B-B14F-4D97-AF65-F5344CB8AC3E}">
        <p14:creationId xmlns:p14="http://schemas.microsoft.com/office/powerpoint/2010/main" val="1037404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slide" Target="slide41.xml"/><Relationship Id="rId4" Type="http://schemas.openxmlformats.org/officeDocument/2006/relationships/slide" Target="slide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2A11-4D5C-0422-8CF8-6864D34B3165}"/>
              </a:ext>
            </a:extLst>
          </p:cNvPr>
          <p:cNvSpPr>
            <a:spLocks noGrp="1"/>
          </p:cNvSpPr>
          <p:nvPr>
            <p:ph type="ctrTitle"/>
          </p:nvPr>
        </p:nvSpPr>
        <p:spPr>
          <a:xfrm>
            <a:off x="1524000" y="459889"/>
            <a:ext cx="9144000" cy="2171344"/>
          </a:xfrm>
        </p:spPr>
        <p:txBody>
          <a:bodyPr>
            <a:normAutofit/>
          </a:bodyPr>
          <a:lstStyle/>
          <a:p>
            <a:r>
              <a:rPr lang="en-US" b="1" dirty="0">
                <a:solidFill>
                  <a:srgbClr val="7030A0"/>
                </a:solidFill>
              </a:rPr>
              <a:t>Data Visualization and Delay Prediction of Copa Airlines</a:t>
            </a:r>
          </a:p>
        </p:txBody>
      </p:sp>
      <p:sp>
        <p:nvSpPr>
          <p:cNvPr id="3" name="Subtitle 2">
            <a:extLst>
              <a:ext uri="{FF2B5EF4-FFF2-40B4-BE49-F238E27FC236}">
                <a16:creationId xmlns:a16="http://schemas.microsoft.com/office/drawing/2014/main" id="{AF59E45D-AE42-F8E2-99F9-91D6D2D568FA}"/>
              </a:ext>
            </a:extLst>
          </p:cNvPr>
          <p:cNvSpPr>
            <a:spLocks noGrp="1"/>
          </p:cNvSpPr>
          <p:nvPr>
            <p:ph type="subTitle" idx="1"/>
          </p:nvPr>
        </p:nvSpPr>
        <p:spPr>
          <a:xfrm>
            <a:off x="1524000" y="3153747"/>
            <a:ext cx="9144000" cy="2957803"/>
          </a:xfrm>
        </p:spPr>
        <p:txBody>
          <a:bodyPr>
            <a:normAutofit lnSpcReduction="10000"/>
          </a:bodyPr>
          <a:lstStyle/>
          <a:p>
            <a:r>
              <a:rPr lang="en-US" dirty="0"/>
              <a:t>July 20, 2022. </a:t>
            </a:r>
          </a:p>
          <a:p>
            <a:endParaRPr lang="en-US" dirty="0"/>
          </a:p>
          <a:p>
            <a:r>
              <a:rPr lang="en-US" dirty="0"/>
              <a:t>Student: </a:t>
            </a:r>
            <a:r>
              <a:rPr lang="en-US" b="1" dirty="0"/>
              <a:t>Sarthak Sharma</a:t>
            </a:r>
            <a:r>
              <a:rPr lang="en-US" dirty="0"/>
              <a:t>, </a:t>
            </a:r>
          </a:p>
          <a:p>
            <a:r>
              <a:rPr lang="en-US" dirty="0"/>
              <a:t>Degree: </a:t>
            </a:r>
            <a:r>
              <a:rPr lang="en-US" b="1" dirty="0"/>
              <a:t>Master of Science</a:t>
            </a:r>
            <a:r>
              <a:rPr lang="en-US" dirty="0"/>
              <a:t>, </a:t>
            </a:r>
          </a:p>
          <a:p>
            <a:r>
              <a:rPr lang="en-US" dirty="0"/>
              <a:t>Major: </a:t>
            </a:r>
            <a:r>
              <a:rPr lang="en-US" b="1" dirty="0"/>
              <a:t>Computational Science</a:t>
            </a:r>
            <a:r>
              <a:rPr lang="en-US" dirty="0"/>
              <a:t>, </a:t>
            </a:r>
          </a:p>
          <a:p>
            <a:r>
              <a:rPr lang="en-US" dirty="0"/>
              <a:t>Department: </a:t>
            </a:r>
            <a:r>
              <a:rPr lang="en-US" b="1" dirty="0"/>
              <a:t>Scientific Computing</a:t>
            </a:r>
            <a:r>
              <a:rPr lang="en-US" dirty="0"/>
              <a:t>, </a:t>
            </a:r>
          </a:p>
          <a:p>
            <a:r>
              <a:rPr lang="en-US" b="1" dirty="0"/>
              <a:t>Florida State University</a:t>
            </a:r>
            <a:r>
              <a:rPr lang="en-US" dirty="0"/>
              <a:t>. </a:t>
            </a:r>
          </a:p>
        </p:txBody>
      </p:sp>
      <p:sp>
        <p:nvSpPr>
          <p:cNvPr id="4" name="Slide Number Placeholder 3">
            <a:extLst>
              <a:ext uri="{FF2B5EF4-FFF2-40B4-BE49-F238E27FC236}">
                <a16:creationId xmlns:a16="http://schemas.microsoft.com/office/drawing/2014/main" id="{B8805083-7A4D-E14C-0FBE-1442AA78F9FF}"/>
              </a:ext>
            </a:extLst>
          </p:cNvPr>
          <p:cNvSpPr>
            <a:spLocks noGrp="1"/>
          </p:cNvSpPr>
          <p:nvPr>
            <p:ph type="sldNum" sz="quarter" idx="12"/>
          </p:nvPr>
        </p:nvSpPr>
        <p:spPr/>
        <p:txBody>
          <a:bodyPr/>
          <a:lstStyle/>
          <a:p>
            <a:fld id="{32E2AFF1-8A0E-42E2-BA22-59F367B4B68A}" type="slidenum">
              <a:rPr lang="en-US" smtClean="0"/>
              <a:t>1</a:t>
            </a:fld>
            <a:endParaRPr lang="en-US"/>
          </a:p>
        </p:txBody>
      </p:sp>
      <p:pic>
        <p:nvPicPr>
          <p:cNvPr id="5" name="Picture 4" descr="Image-Gallery">
            <a:extLst>
              <a:ext uri="{FF2B5EF4-FFF2-40B4-BE49-F238E27FC236}">
                <a16:creationId xmlns:a16="http://schemas.microsoft.com/office/drawing/2014/main" id="{ECCD7739-2F2B-83C2-6BE3-773EAE6A74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107" y="3474133"/>
            <a:ext cx="2399025" cy="2399025"/>
          </a:xfrm>
          <a:prstGeom prst="rect">
            <a:avLst/>
          </a:prstGeom>
          <a:noFill/>
          <a:ln>
            <a:noFill/>
          </a:ln>
        </p:spPr>
      </p:pic>
      <p:pic>
        <p:nvPicPr>
          <p:cNvPr id="12290" name="Picture 2" descr="FSU - Department of Scientific Computing">
            <a:extLst>
              <a:ext uri="{FF2B5EF4-FFF2-40B4-BE49-F238E27FC236}">
                <a16:creationId xmlns:a16="http://schemas.microsoft.com/office/drawing/2014/main" id="{3D9B1FE3-DEE1-76E7-5259-E7B3067C7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8385" y="3417652"/>
            <a:ext cx="2455507" cy="245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179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8711-7F0F-1FEA-41A3-7F593BC90B67}"/>
              </a:ext>
            </a:extLst>
          </p:cNvPr>
          <p:cNvSpPr>
            <a:spLocks noGrp="1"/>
          </p:cNvSpPr>
          <p:nvPr>
            <p:ph type="title"/>
          </p:nvPr>
        </p:nvSpPr>
        <p:spPr>
          <a:xfrm>
            <a:off x="838200" y="318471"/>
            <a:ext cx="10515600" cy="782540"/>
          </a:xfrm>
        </p:spPr>
        <p:txBody>
          <a:bodyPr>
            <a:normAutofit/>
          </a:bodyPr>
          <a:lstStyle/>
          <a:p>
            <a:pPr algn="ctr"/>
            <a:r>
              <a:rPr lang="en-US" sz="4000" dirty="0"/>
              <a:t>Introduction (continued)</a:t>
            </a:r>
          </a:p>
        </p:txBody>
      </p:sp>
      <p:sp>
        <p:nvSpPr>
          <p:cNvPr id="3" name="Content Placeholder 2">
            <a:extLst>
              <a:ext uri="{FF2B5EF4-FFF2-40B4-BE49-F238E27FC236}">
                <a16:creationId xmlns:a16="http://schemas.microsoft.com/office/drawing/2014/main" id="{7DF24FA7-2106-8B1B-AECA-CBC57F34991C}"/>
              </a:ext>
            </a:extLst>
          </p:cNvPr>
          <p:cNvSpPr>
            <a:spLocks noGrp="1"/>
          </p:cNvSpPr>
          <p:nvPr>
            <p:ph idx="1"/>
          </p:nvPr>
        </p:nvSpPr>
        <p:spPr>
          <a:xfrm>
            <a:off x="838200" y="1250302"/>
            <a:ext cx="10367866" cy="5206482"/>
          </a:xfrm>
        </p:spPr>
        <p:txBody>
          <a:bodyPr>
            <a:normAutofit fontScale="92500" lnSpcReduction="20000"/>
          </a:bodyPr>
          <a:lstStyle/>
          <a:p>
            <a:pPr marL="0" indent="0">
              <a:buNone/>
            </a:pPr>
            <a:r>
              <a:rPr lang="en-US" b="1" dirty="0"/>
              <a:t>Flights considered for analysis:</a:t>
            </a:r>
            <a:r>
              <a:rPr lang="en-US" dirty="0"/>
              <a:t> flights satisfying all the following criteria:</a:t>
            </a:r>
            <a:endParaRPr lang="en-US" b="1" dirty="0"/>
          </a:p>
          <a:p>
            <a:r>
              <a:rPr lang="en-US" dirty="0"/>
              <a:t>Flights of Copa Airlines (and not the subsidiary Wingo / Copa Colombia).</a:t>
            </a:r>
          </a:p>
          <a:p>
            <a:r>
              <a:rPr lang="en-US" dirty="0"/>
              <a:t>Origin different from destination.</a:t>
            </a:r>
          </a:p>
          <a:p>
            <a:r>
              <a:rPr lang="en-US" dirty="0"/>
              <a:t>PTY airport as either origin or destination.</a:t>
            </a:r>
          </a:p>
          <a:p>
            <a:r>
              <a:rPr lang="en-US" dirty="0"/>
              <a:t>No missing or negative values in data provided by Copa Airlines.</a:t>
            </a:r>
          </a:p>
          <a:p>
            <a:pPr marL="0" indent="0">
              <a:buNone/>
            </a:pPr>
            <a:endParaRPr lang="en-US" dirty="0"/>
          </a:p>
          <a:p>
            <a:pPr marL="0" indent="0">
              <a:buNone/>
            </a:pPr>
            <a:r>
              <a:rPr lang="en-US" b="1" dirty="0"/>
              <a:t>Flight’s unique identification: </a:t>
            </a:r>
            <a:r>
              <a:rPr lang="en-US" dirty="0"/>
              <a:t>concatenation of the following:</a:t>
            </a:r>
          </a:p>
          <a:p>
            <a:r>
              <a:rPr lang="en-US" dirty="0"/>
              <a:t>Scheduled departure date (GMT) in </a:t>
            </a:r>
            <a:r>
              <a:rPr lang="en-US" dirty="0" err="1"/>
              <a:t>yyyy</a:t>
            </a:r>
            <a:r>
              <a:rPr lang="en-US" dirty="0"/>
              <a:t>-mm-dd format.</a:t>
            </a:r>
          </a:p>
          <a:p>
            <a:r>
              <a:rPr lang="en-US" dirty="0"/>
              <a:t>Origin and destination codes.</a:t>
            </a:r>
          </a:p>
          <a:p>
            <a:r>
              <a:rPr lang="en-US" dirty="0"/>
              <a:t>Scheduled departure time (GMT) in 24 hours format </a:t>
            </a:r>
            <a:r>
              <a:rPr lang="en-US" dirty="0" err="1"/>
              <a:t>hh:mm</a:t>
            </a:r>
            <a:r>
              <a:rPr lang="en-US" dirty="0"/>
              <a:t>.</a:t>
            </a:r>
          </a:p>
          <a:p>
            <a:r>
              <a:rPr lang="en-US" dirty="0"/>
              <a:t>Flight number.</a:t>
            </a:r>
          </a:p>
          <a:p>
            <a:pPr marL="0" indent="0">
              <a:buNone/>
            </a:pPr>
            <a:r>
              <a:rPr lang="en-US" dirty="0"/>
              <a:t>No two flights will have the same combination of the above.</a:t>
            </a:r>
          </a:p>
        </p:txBody>
      </p:sp>
      <p:sp>
        <p:nvSpPr>
          <p:cNvPr id="4" name="Slide Number Placeholder 3">
            <a:extLst>
              <a:ext uri="{FF2B5EF4-FFF2-40B4-BE49-F238E27FC236}">
                <a16:creationId xmlns:a16="http://schemas.microsoft.com/office/drawing/2014/main" id="{806F8EDB-2A3B-5071-8235-807074742422}"/>
              </a:ext>
            </a:extLst>
          </p:cNvPr>
          <p:cNvSpPr>
            <a:spLocks noGrp="1"/>
          </p:cNvSpPr>
          <p:nvPr>
            <p:ph type="sldNum" sz="quarter" idx="12"/>
          </p:nvPr>
        </p:nvSpPr>
        <p:spPr/>
        <p:txBody>
          <a:bodyPr/>
          <a:lstStyle/>
          <a:p>
            <a:fld id="{32E2AFF1-8A0E-42E2-BA22-59F367B4B68A}" type="slidenum">
              <a:rPr lang="en-US" smtClean="0"/>
              <a:t>10</a:t>
            </a:fld>
            <a:endParaRPr lang="en-US"/>
          </a:p>
        </p:txBody>
      </p:sp>
      <p:sp>
        <p:nvSpPr>
          <p:cNvPr id="5" name="TextBox 4">
            <a:hlinkClick r:id="rId2" action="ppaction://hlinksldjump"/>
            <a:extLst>
              <a:ext uri="{FF2B5EF4-FFF2-40B4-BE49-F238E27FC236}">
                <a16:creationId xmlns:a16="http://schemas.microsoft.com/office/drawing/2014/main" id="{B270E7E9-B8EF-BB56-815E-02C426C832F9}"/>
              </a:ext>
            </a:extLst>
          </p:cNvPr>
          <p:cNvSpPr txBox="1"/>
          <p:nvPr/>
        </p:nvSpPr>
        <p:spPr>
          <a:xfrm>
            <a:off x="10105053" y="5383773"/>
            <a:ext cx="1660849" cy="707886"/>
          </a:xfrm>
          <a:prstGeom prst="rect">
            <a:avLst/>
          </a:prstGeom>
          <a:solidFill>
            <a:schemeClr val="accent1">
              <a:lumMod val="20000"/>
              <a:lumOff val="80000"/>
            </a:schemeClr>
          </a:solidFill>
          <a:ln>
            <a:solidFill>
              <a:schemeClr val="accent1">
                <a:lumMod val="20000"/>
                <a:lumOff val="80000"/>
              </a:schemeClr>
            </a:solidFill>
          </a:ln>
        </p:spPr>
        <p:txBody>
          <a:bodyPr wrap="square" rtlCol="0">
            <a:spAutoFit/>
          </a:bodyPr>
          <a:lstStyle/>
          <a:p>
            <a:pPr algn="ctr"/>
            <a:r>
              <a:rPr lang="en-US" sz="2000" dirty="0"/>
              <a:t>Back to table of contents</a:t>
            </a:r>
          </a:p>
        </p:txBody>
      </p:sp>
    </p:spTree>
    <p:extLst>
      <p:ext uri="{BB962C8B-B14F-4D97-AF65-F5344CB8AC3E}">
        <p14:creationId xmlns:p14="http://schemas.microsoft.com/office/powerpoint/2010/main" val="3191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7692-6981-DA5A-7EF6-1B8405206430}"/>
              </a:ext>
            </a:extLst>
          </p:cNvPr>
          <p:cNvSpPr>
            <a:spLocks noGrp="1"/>
          </p:cNvSpPr>
          <p:nvPr>
            <p:ph type="title"/>
          </p:nvPr>
        </p:nvSpPr>
        <p:spPr/>
        <p:txBody>
          <a:bodyPr/>
          <a:lstStyle/>
          <a:p>
            <a:pPr algn="ctr"/>
            <a:r>
              <a:rPr lang="en-US" dirty="0"/>
              <a:t>Delay Probability Analysis</a:t>
            </a:r>
          </a:p>
        </p:txBody>
      </p:sp>
      <p:sp>
        <p:nvSpPr>
          <p:cNvPr id="3" name="Text Placeholder 2">
            <a:extLst>
              <a:ext uri="{FF2B5EF4-FFF2-40B4-BE49-F238E27FC236}">
                <a16:creationId xmlns:a16="http://schemas.microsoft.com/office/drawing/2014/main" id="{40CF46B2-C976-8ED9-8AB1-1B8F5FEF80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DCF806-5ADB-0357-A928-DA0E5016552A}"/>
              </a:ext>
            </a:extLst>
          </p:cNvPr>
          <p:cNvSpPr>
            <a:spLocks noGrp="1"/>
          </p:cNvSpPr>
          <p:nvPr>
            <p:ph type="sldNum" sz="quarter" idx="12"/>
          </p:nvPr>
        </p:nvSpPr>
        <p:spPr/>
        <p:txBody>
          <a:bodyPr/>
          <a:lstStyle/>
          <a:p>
            <a:fld id="{32E2AFF1-8A0E-42E2-BA22-59F367B4B68A}" type="slidenum">
              <a:rPr lang="en-US" smtClean="0"/>
              <a:t>11</a:t>
            </a:fld>
            <a:endParaRPr lang="en-US"/>
          </a:p>
        </p:txBody>
      </p:sp>
    </p:spTree>
    <p:extLst>
      <p:ext uri="{BB962C8B-B14F-4D97-AF65-F5344CB8AC3E}">
        <p14:creationId xmlns:p14="http://schemas.microsoft.com/office/powerpoint/2010/main" val="2857608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AA05-C999-74D9-03F5-160760562F6A}"/>
              </a:ext>
            </a:extLst>
          </p:cNvPr>
          <p:cNvSpPr>
            <a:spLocks noGrp="1"/>
          </p:cNvSpPr>
          <p:nvPr>
            <p:ph type="title"/>
          </p:nvPr>
        </p:nvSpPr>
        <p:spPr>
          <a:xfrm>
            <a:off x="838200" y="271819"/>
            <a:ext cx="10515600" cy="810532"/>
          </a:xfrm>
        </p:spPr>
        <p:txBody>
          <a:bodyPr>
            <a:normAutofit/>
          </a:bodyPr>
          <a:lstStyle/>
          <a:p>
            <a:pPr algn="ctr"/>
            <a:r>
              <a:rPr lang="en-US" sz="4000" dirty="0"/>
              <a:t>Delay Probability Analysis</a:t>
            </a:r>
          </a:p>
        </p:txBody>
      </p:sp>
      <p:sp>
        <p:nvSpPr>
          <p:cNvPr id="3" name="Content Placeholder 2">
            <a:extLst>
              <a:ext uri="{FF2B5EF4-FFF2-40B4-BE49-F238E27FC236}">
                <a16:creationId xmlns:a16="http://schemas.microsoft.com/office/drawing/2014/main" id="{60094D39-52FD-EFF7-9AC0-E3012204ACA1}"/>
              </a:ext>
            </a:extLst>
          </p:cNvPr>
          <p:cNvSpPr>
            <a:spLocks noGrp="1"/>
          </p:cNvSpPr>
          <p:nvPr>
            <p:ph idx="1"/>
          </p:nvPr>
        </p:nvSpPr>
        <p:spPr>
          <a:xfrm>
            <a:off x="9216324" y="1216891"/>
            <a:ext cx="2743200" cy="5004918"/>
          </a:xfrm>
        </p:spPr>
        <p:txBody>
          <a:bodyPr>
            <a:normAutofit fontScale="92500" lnSpcReduction="10000"/>
          </a:bodyPr>
          <a:lstStyle/>
          <a:p>
            <a:pPr marL="0" indent="0">
              <a:buNone/>
            </a:pPr>
            <a:r>
              <a:rPr lang="en-US" b="1" dirty="0"/>
              <a:t>Preliminary analysis</a:t>
            </a:r>
          </a:p>
          <a:p>
            <a:r>
              <a:rPr lang="en-US" dirty="0"/>
              <a:t>Removed outliers (delays with magnitude &gt; 60 minutes).</a:t>
            </a:r>
          </a:p>
          <a:p>
            <a:r>
              <a:rPr lang="en-US" dirty="0"/>
              <a:t>Plotted average delays of different flight routes, with upper and lower limits of standard deviation.</a:t>
            </a:r>
          </a:p>
        </p:txBody>
      </p:sp>
      <p:sp>
        <p:nvSpPr>
          <p:cNvPr id="4" name="Slide Number Placeholder 3">
            <a:extLst>
              <a:ext uri="{FF2B5EF4-FFF2-40B4-BE49-F238E27FC236}">
                <a16:creationId xmlns:a16="http://schemas.microsoft.com/office/drawing/2014/main" id="{CB3E2F5A-8327-4D42-B908-9A66FB45F7CB}"/>
              </a:ext>
            </a:extLst>
          </p:cNvPr>
          <p:cNvSpPr>
            <a:spLocks noGrp="1"/>
          </p:cNvSpPr>
          <p:nvPr>
            <p:ph type="sldNum" sz="quarter" idx="12"/>
          </p:nvPr>
        </p:nvSpPr>
        <p:spPr/>
        <p:txBody>
          <a:bodyPr/>
          <a:lstStyle/>
          <a:p>
            <a:fld id="{32E2AFF1-8A0E-42E2-BA22-59F367B4B68A}" type="slidenum">
              <a:rPr lang="en-US" smtClean="0"/>
              <a:t>12</a:t>
            </a:fld>
            <a:endParaRPr lang="en-US"/>
          </a:p>
        </p:txBody>
      </p:sp>
      <p:pic>
        <p:nvPicPr>
          <p:cNvPr id="5" name="Picture 4" descr="Chart&#10;&#10;Description automatically generated">
            <a:extLst>
              <a:ext uri="{FF2B5EF4-FFF2-40B4-BE49-F238E27FC236}">
                <a16:creationId xmlns:a16="http://schemas.microsoft.com/office/drawing/2014/main" id="{6CD61C6C-995D-07E8-0DCE-12200F205B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083" y="1698170"/>
            <a:ext cx="8866630" cy="4738721"/>
          </a:xfrm>
          <a:prstGeom prst="rect">
            <a:avLst/>
          </a:prstGeom>
          <a:noFill/>
          <a:ln>
            <a:noFill/>
          </a:ln>
        </p:spPr>
      </p:pic>
    </p:spTree>
    <p:extLst>
      <p:ext uri="{BB962C8B-B14F-4D97-AF65-F5344CB8AC3E}">
        <p14:creationId xmlns:p14="http://schemas.microsoft.com/office/powerpoint/2010/main" val="3147876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0AA8-9D87-002D-C964-2F0A3D5BDB86}"/>
              </a:ext>
            </a:extLst>
          </p:cNvPr>
          <p:cNvSpPr>
            <a:spLocks noGrp="1"/>
          </p:cNvSpPr>
          <p:nvPr>
            <p:ph type="title"/>
          </p:nvPr>
        </p:nvSpPr>
        <p:spPr>
          <a:xfrm>
            <a:off x="838200" y="281149"/>
            <a:ext cx="10515600" cy="801202"/>
          </a:xfrm>
        </p:spPr>
        <p:txBody>
          <a:bodyPr>
            <a:normAutofit/>
          </a:bodyPr>
          <a:lstStyle/>
          <a:p>
            <a:pPr algn="ctr"/>
            <a:r>
              <a:rPr lang="en-US" sz="4000" dirty="0"/>
              <a:t>Delay Probability Analysis (continued)</a:t>
            </a:r>
          </a:p>
        </p:txBody>
      </p:sp>
      <p:sp>
        <p:nvSpPr>
          <p:cNvPr id="3" name="Content Placeholder 2">
            <a:extLst>
              <a:ext uri="{FF2B5EF4-FFF2-40B4-BE49-F238E27FC236}">
                <a16:creationId xmlns:a16="http://schemas.microsoft.com/office/drawing/2014/main" id="{92DC8569-48D7-3143-8AF1-5905C5C9AEC0}"/>
              </a:ext>
            </a:extLst>
          </p:cNvPr>
          <p:cNvSpPr>
            <a:spLocks noGrp="1"/>
          </p:cNvSpPr>
          <p:nvPr>
            <p:ph idx="1"/>
          </p:nvPr>
        </p:nvSpPr>
        <p:spPr>
          <a:xfrm>
            <a:off x="9573208" y="1296955"/>
            <a:ext cx="2276670" cy="4880008"/>
          </a:xfrm>
        </p:spPr>
        <p:txBody>
          <a:bodyPr>
            <a:noAutofit/>
          </a:bodyPr>
          <a:lstStyle/>
          <a:p>
            <a:r>
              <a:rPr lang="en-US" sz="2400" dirty="0">
                <a:latin typeface="Calibri" panose="020F0502020204030204" pitchFamily="34" charset="0"/>
                <a:ea typeface="Calibri" panose="020F0502020204030204" pitchFamily="34" charset="0"/>
                <a:cs typeface="Arial" panose="020B0604020202020204" pitchFamily="34" charset="0"/>
              </a:rPr>
              <a:t>M</a:t>
            </a:r>
            <a:r>
              <a:rPr lang="en-US" sz="2400" dirty="0">
                <a:effectLst/>
                <a:latin typeface="Calibri" panose="020F0502020204030204" pitchFamily="34" charset="0"/>
                <a:ea typeface="Calibri" panose="020F0502020204030204" pitchFamily="34" charset="0"/>
                <a:cs typeface="Arial" panose="020B0604020202020204" pitchFamily="34" charset="0"/>
              </a:rPr>
              <a:t>ost routes of Copa Airlines have negative average delays (in both departure and arrival).</a:t>
            </a:r>
          </a:p>
          <a:p>
            <a:r>
              <a:rPr lang="en-US" sz="2400" dirty="0">
                <a:effectLst/>
                <a:latin typeface="Calibri" panose="020F0502020204030204" pitchFamily="34" charset="0"/>
                <a:ea typeface="Calibri" panose="020F0502020204030204" pitchFamily="34" charset="0"/>
                <a:cs typeface="Arial" panose="020B0604020202020204" pitchFamily="34" charset="0"/>
              </a:rPr>
              <a:t>Larger fraction of flights arrive early, compared to flights departing early.</a:t>
            </a:r>
            <a:endParaRPr lang="en-US" sz="2400" dirty="0"/>
          </a:p>
        </p:txBody>
      </p:sp>
      <p:sp>
        <p:nvSpPr>
          <p:cNvPr id="4" name="Slide Number Placeholder 3">
            <a:extLst>
              <a:ext uri="{FF2B5EF4-FFF2-40B4-BE49-F238E27FC236}">
                <a16:creationId xmlns:a16="http://schemas.microsoft.com/office/drawing/2014/main" id="{919B32E0-77EC-670C-4A43-EACF9E4D946A}"/>
              </a:ext>
            </a:extLst>
          </p:cNvPr>
          <p:cNvSpPr>
            <a:spLocks noGrp="1"/>
          </p:cNvSpPr>
          <p:nvPr>
            <p:ph type="sldNum" sz="quarter" idx="12"/>
          </p:nvPr>
        </p:nvSpPr>
        <p:spPr/>
        <p:txBody>
          <a:bodyPr/>
          <a:lstStyle/>
          <a:p>
            <a:fld id="{32E2AFF1-8A0E-42E2-BA22-59F367B4B68A}" type="slidenum">
              <a:rPr lang="en-US" smtClean="0"/>
              <a:t>13</a:t>
            </a:fld>
            <a:endParaRPr lang="en-US"/>
          </a:p>
        </p:txBody>
      </p:sp>
      <p:pic>
        <p:nvPicPr>
          <p:cNvPr id="5" name="Picture 4" descr="Chart&#10;&#10;Description automatically generated">
            <a:extLst>
              <a:ext uri="{FF2B5EF4-FFF2-40B4-BE49-F238E27FC236}">
                <a16:creationId xmlns:a16="http://schemas.microsoft.com/office/drawing/2014/main" id="{3B6A0134-9F79-CD7E-A9EE-DE01B2D882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566" y="1550034"/>
            <a:ext cx="9266013" cy="4952169"/>
          </a:xfrm>
          <a:prstGeom prst="rect">
            <a:avLst/>
          </a:prstGeom>
          <a:noFill/>
          <a:ln>
            <a:noFill/>
          </a:ln>
        </p:spPr>
      </p:pic>
    </p:spTree>
    <p:extLst>
      <p:ext uri="{BB962C8B-B14F-4D97-AF65-F5344CB8AC3E}">
        <p14:creationId xmlns:p14="http://schemas.microsoft.com/office/powerpoint/2010/main" val="95356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B369-6E7D-25B6-F172-BC41F27AFF01}"/>
              </a:ext>
            </a:extLst>
          </p:cNvPr>
          <p:cNvSpPr>
            <a:spLocks noGrp="1"/>
          </p:cNvSpPr>
          <p:nvPr>
            <p:ph type="title"/>
          </p:nvPr>
        </p:nvSpPr>
        <p:spPr>
          <a:xfrm>
            <a:off x="838200" y="197173"/>
            <a:ext cx="10515600" cy="818515"/>
          </a:xfrm>
        </p:spPr>
        <p:txBody>
          <a:bodyPr>
            <a:normAutofit/>
          </a:bodyPr>
          <a:lstStyle/>
          <a:p>
            <a:pPr algn="ctr"/>
            <a:r>
              <a:rPr lang="en-US" sz="4000" dirty="0"/>
              <a:t>Delay Probability Analysis (continued)</a:t>
            </a:r>
          </a:p>
        </p:txBody>
      </p:sp>
      <p:sp>
        <p:nvSpPr>
          <p:cNvPr id="3" name="Content Placeholder 2">
            <a:extLst>
              <a:ext uri="{FF2B5EF4-FFF2-40B4-BE49-F238E27FC236}">
                <a16:creationId xmlns:a16="http://schemas.microsoft.com/office/drawing/2014/main" id="{A387AA6C-E5E3-0CF2-E2BF-62165A1A47D2}"/>
              </a:ext>
            </a:extLst>
          </p:cNvPr>
          <p:cNvSpPr>
            <a:spLocks noGrp="1"/>
          </p:cNvSpPr>
          <p:nvPr>
            <p:ph idx="1"/>
          </p:nvPr>
        </p:nvSpPr>
        <p:spPr>
          <a:xfrm>
            <a:off x="9982199" y="1015688"/>
            <a:ext cx="1932121" cy="5340662"/>
          </a:xfrm>
        </p:spPr>
        <p:txBody>
          <a:bodyPr>
            <a:noAutofit/>
          </a:bodyPr>
          <a:lstStyle/>
          <a:p>
            <a:r>
              <a:rPr lang="en-US" sz="2200" dirty="0">
                <a:effectLst/>
                <a:latin typeface="Calibri" panose="020F0502020204030204" pitchFamily="34" charset="0"/>
                <a:ea typeface="Calibri" panose="020F0502020204030204" pitchFamily="34" charset="0"/>
                <a:cs typeface="Arial" panose="020B0604020202020204" pitchFamily="34" charset="0"/>
              </a:rPr>
              <a:t>Next, we plot the average delays of Copa Airlines flights at different banks at PTY airport. </a:t>
            </a:r>
          </a:p>
          <a:p>
            <a:r>
              <a:rPr lang="en-US" sz="2200" dirty="0"/>
              <a:t>Average departure delay can be widely varied (and positive for banks B1, B4, and B6).</a:t>
            </a:r>
          </a:p>
        </p:txBody>
      </p:sp>
      <p:sp>
        <p:nvSpPr>
          <p:cNvPr id="4" name="Slide Number Placeholder 3">
            <a:extLst>
              <a:ext uri="{FF2B5EF4-FFF2-40B4-BE49-F238E27FC236}">
                <a16:creationId xmlns:a16="http://schemas.microsoft.com/office/drawing/2014/main" id="{7D4B7FDB-8821-91D5-27F6-BA54DEFE0855}"/>
              </a:ext>
            </a:extLst>
          </p:cNvPr>
          <p:cNvSpPr>
            <a:spLocks noGrp="1"/>
          </p:cNvSpPr>
          <p:nvPr>
            <p:ph type="sldNum" sz="quarter" idx="12"/>
          </p:nvPr>
        </p:nvSpPr>
        <p:spPr/>
        <p:txBody>
          <a:bodyPr/>
          <a:lstStyle/>
          <a:p>
            <a:fld id="{32E2AFF1-8A0E-42E2-BA22-59F367B4B68A}" type="slidenum">
              <a:rPr lang="en-US" smtClean="0"/>
              <a:t>14</a:t>
            </a:fld>
            <a:endParaRPr lang="en-US"/>
          </a:p>
        </p:txBody>
      </p:sp>
      <p:pic>
        <p:nvPicPr>
          <p:cNvPr id="5" name="Picture 4" descr="Chart, box and whisker chart&#10;&#10;Description automatically generated">
            <a:extLst>
              <a:ext uri="{FF2B5EF4-FFF2-40B4-BE49-F238E27FC236}">
                <a16:creationId xmlns:a16="http://schemas.microsoft.com/office/drawing/2014/main" id="{2630DD51-840E-CD4B-0417-4DF3929F73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679" y="1527770"/>
            <a:ext cx="9230215" cy="5193705"/>
          </a:xfrm>
          <a:prstGeom prst="rect">
            <a:avLst/>
          </a:prstGeom>
          <a:noFill/>
          <a:ln>
            <a:noFill/>
          </a:ln>
        </p:spPr>
      </p:pic>
    </p:spTree>
    <p:extLst>
      <p:ext uri="{BB962C8B-B14F-4D97-AF65-F5344CB8AC3E}">
        <p14:creationId xmlns:p14="http://schemas.microsoft.com/office/powerpoint/2010/main" val="69290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F62376-B752-2B60-FB88-A0937D4D5D3A}"/>
              </a:ext>
            </a:extLst>
          </p:cNvPr>
          <p:cNvSpPr>
            <a:spLocks noGrp="1"/>
          </p:cNvSpPr>
          <p:nvPr>
            <p:ph idx="1"/>
          </p:nvPr>
        </p:nvSpPr>
        <p:spPr>
          <a:xfrm>
            <a:off x="9362491" y="1015688"/>
            <a:ext cx="2596243" cy="5198500"/>
          </a:xfrm>
        </p:spPr>
        <p:txBody>
          <a:bodyPr>
            <a:noAutofit/>
          </a:bodyPr>
          <a:lstStyle/>
          <a:p>
            <a:r>
              <a:rPr lang="en-US" sz="2200" dirty="0"/>
              <a:t>Average arrival delay is small and negative (i.e., flights arriving early) for all banks. </a:t>
            </a:r>
          </a:p>
          <a:p>
            <a:r>
              <a:rPr lang="en-US" sz="2200" dirty="0"/>
              <a:t>Only for off-bank flights, both average departure delay and average arrival delay are large. </a:t>
            </a:r>
          </a:p>
        </p:txBody>
      </p:sp>
      <p:sp>
        <p:nvSpPr>
          <p:cNvPr id="4" name="Slide Number Placeholder 3">
            <a:extLst>
              <a:ext uri="{FF2B5EF4-FFF2-40B4-BE49-F238E27FC236}">
                <a16:creationId xmlns:a16="http://schemas.microsoft.com/office/drawing/2014/main" id="{F01FC667-A829-E918-CA12-7B54E58781F3}"/>
              </a:ext>
            </a:extLst>
          </p:cNvPr>
          <p:cNvSpPr>
            <a:spLocks noGrp="1"/>
          </p:cNvSpPr>
          <p:nvPr>
            <p:ph type="sldNum" sz="quarter" idx="12"/>
          </p:nvPr>
        </p:nvSpPr>
        <p:spPr/>
        <p:txBody>
          <a:bodyPr/>
          <a:lstStyle/>
          <a:p>
            <a:fld id="{32E2AFF1-8A0E-42E2-BA22-59F367B4B68A}" type="slidenum">
              <a:rPr lang="en-US" smtClean="0"/>
              <a:t>15</a:t>
            </a:fld>
            <a:endParaRPr lang="en-US"/>
          </a:p>
        </p:txBody>
      </p:sp>
      <p:pic>
        <p:nvPicPr>
          <p:cNvPr id="5" name="Picture 4" descr="Chart, box and whisker chart&#10;&#10;Description automatically generated">
            <a:extLst>
              <a:ext uri="{FF2B5EF4-FFF2-40B4-BE49-F238E27FC236}">
                <a16:creationId xmlns:a16="http://schemas.microsoft.com/office/drawing/2014/main" id="{F664065F-1B27-A970-BD34-F12C831111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265" y="1503082"/>
            <a:ext cx="9049139" cy="5091816"/>
          </a:xfrm>
          <a:prstGeom prst="rect">
            <a:avLst/>
          </a:prstGeom>
          <a:noFill/>
          <a:ln>
            <a:noFill/>
          </a:ln>
        </p:spPr>
      </p:pic>
      <p:sp>
        <p:nvSpPr>
          <p:cNvPr id="6" name="Title 1">
            <a:extLst>
              <a:ext uri="{FF2B5EF4-FFF2-40B4-BE49-F238E27FC236}">
                <a16:creationId xmlns:a16="http://schemas.microsoft.com/office/drawing/2014/main" id="{AF898AFE-F802-7DA3-0C0C-3AAC4D5147DA}"/>
              </a:ext>
            </a:extLst>
          </p:cNvPr>
          <p:cNvSpPr>
            <a:spLocks noGrp="1"/>
          </p:cNvSpPr>
          <p:nvPr>
            <p:ph type="title"/>
          </p:nvPr>
        </p:nvSpPr>
        <p:spPr>
          <a:xfrm>
            <a:off x="838200" y="150520"/>
            <a:ext cx="10515600" cy="818515"/>
          </a:xfrm>
        </p:spPr>
        <p:txBody>
          <a:bodyPr>
            <a:normAutofit/>
          </a:bodyPr>
          <a:lstStyle/>
          <a:p>
            <a:pPr algn="ctr"/>
            <a:r>
              <a:rPr lang="en-US" sz="4000" dirty="0"/>
              <a:t>Delay Probability Analysis (continued)</a:t>
            </a:r>
          </a:p>
        </p:txBody>
      </p:sp>
    </p:spTree>
    <p:extLst>
      <p:ext uri="{BB962C8B-B14F-4D97-AF65-F5344CB8AC3E}">
        <p14:creationId xmlns:p14="http://schemas.microsoft.com/office/powerpoint/2010/main" val="1933720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17700D-3653-DC8F-B571-A243C3B370A4}"/>
                  </a:ext>
                </a:extLst>
              </p:cNvPr>
              <p:cNvSpPr>
                <a:spLocks noGrp="1"/>
              </p:cNvSpPr>
              <p:nvPr>
                <p:ph idx="1"/>
              </p:nvPr>
            </p:nvSpPr>
            <p:spPr>
              <a:xfrm>
                <a:off x="429208" y="969034"/>
                <a:ext cx="11374015" cy="5618377"/>
              </a:xfrm>
            </p:spPr>
            <p:txBody>
              <a:bodyPr numCol="1">
                <a:normAutofit fontScale="92500" lnSpcReduction="20000"/>
              </a:bodyPr>
              <a:lstStyle/>
              <a:p>
                <a:pPr marL="0" indent="0">
                  <a:buNone/>
                </a:pPr>
                <a:r>
                  <a:rPr lang="en-US" b="1" dirty="0"/>
                  <a:t>Delay probabilities and their correlation, if any, with flight duration:</a:t>
                </a:r>
              </a:p>
              <a:p>
                <a:pPr marL="0" indent="0">
                  <a:buNone/>
                </a:pPr>
                <a:endParaRPr lang="en-US" dirty="0"/>
              </a:p>
              <a:p>
                <a:r>
                  <a:rPr lang="en-US" dirty="0"/>
                  <a:t>Delay categories:</a:t>
                </a:r>
              </a:p>
              <a:p>
                <a:pPr marL="0" indent="0">
                  <a:buNone/>
                </a:pPr>
                <a:r>
                  <a:rPr lang="en-US" dirty="0"/>
                  <a:t>	negative or zero delay, 	1 to 15 minutes,	16 to 30 minutes, </a:t>
                </a:r>
              </a:p>
              <a:p>
                <a:pPr marL="0" indent="0">
                  <a:buNone/>
                </a:pPr>
                <a:r>
                  <a:rPr lang="en-US" dirty="0"/>
                  <a:t>	31 to 45 minutes,		46 to 60 minutes, 	more than 60 minutes.</a:t>
                </a:r>
              </a:p>
              <a:p>
                <a:pPr marL="0" indent="0">
                  <a:buNone/>
                </a:pPr>
                <a:endParaRPr lang="en-US" dirty="0"/>
              </a:p>
              <a:p>
                <a:r>
                  <a:rPr lang="en-US" dirty="0"/>
                  <a:t>For each origin-destination pair (OD), the </a:t>
                </a:r>
                <a:r>
                  <a:rPr lang="en-US" b="1" dirty="0"/>
                  <a:t>delay probability </a:t>
                </a:r>
                <a:r>
                  <a:rPr lang="en-US" dirty="0"/>
                  <a:t>in a delay category is: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𝐶</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𝑂𝐷</m:t>
                              </m:r>
                            </m:sub>
                          </m:sSub>
                        </m:den>
                      </m:f>
                    </m:oMath>
                  </m:oMathPara>
                </a14:m>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a14:m>
                <a:r>
                  <a:rPr lang="en-US" dirty="0"/>
                  <a:t> is number of flights of that OD in that delay category, </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𝑂𝐷</m:t>
                        </m:r>
                      </m:sub>
                    </m:sSub>
                  </m:oMath>
                </a14:m>
                <a:r>
                  <a:rPr lang="en-US" dirty="0"/>
                  <a:t> is total number of flights of that OD, </a:t>
                </a:r>
              </a:p>
              <a:p>
                <a:pPr marL="0" indent="0">
                  <a:buNone/>
                </a:pPr>
                <a:r>
                  <a:rPr lang="en-US" dirty="0"/>
                  <a:t>provided that total number of flights of that OD is not less than a certain value (e.g., 30), since if there are too few flights, then the calculated probability may not be reliable.</a:t>
                </a:r>
              </a:p>
            </p:txBody>
          </p:sp>
        </mc:Choice>
        <mc:Fallback>
          <p:sp>
            <p:nvSpPr>
              <p:cNvPr id="3" name="Content Placeholder 2">
                <a:extLst>
                  <a:ext uri="{FF2B5EF4-FFF2-40B4-BE49-F238E27FC236}">
                    <a16:creationId xmlns:a16="http://schemas.microsoft.com/office/drawing/2014/main" id="{1D17700D-3653-DC8F-B571-A243C3B370A4}"/>
                  </a:ext>
                </a:extLst>
              </p:cNvPr>
              <p:cNvSpPr>
                <a:spLocks noGrp="1" noRot="1" noChangeAspect="1" noMove="1" noResize="1" noEditPoints="1" noAdjustHandles="1" noChangeArrowheads="1" noChangeShapeType="1" noTextEdit="1"/>
              </p:cNvSpPr>
              <p:nvPr>
                <p:ph idx="1"/>
              </p:nvPr>
            </p:nvSpPr>
            <p:spPr>
              <a:xfrm>
                <a:off x="429208" y="969034"/>
                <a:ext cx="11374015" cy="5618377"/>
              </a:xfrm>
              <a:blipFill>
                <a:blip r:embed="rId2"/>
                <a:stretch>
                  <a:fillRect l="-965" t="-27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9ABF61F-C994-0C65-131F-2842B43931F3}"/>
              </a:ext>
            </a:extLst>
          </p:cNvPr>
          <p:cNvSpPr>
            <a:spLocks noGrp="1"/>
          </p:cNvSpPr>
          <p:nvPr>
            <p:ph type="sldNum" sz="quarter" idx="12"/>
          </p:nvPr>
        </p:nvSpPr>
        <p:spPr/>
        <p:txBody>
          <a:bodyPr/>
          <a:lstStyle/>
          <a:p>
            <a:fld id="{32E2AFF1-8A0E-42E2-BA22-59F367B4B68A}" type="slidenum">
              <a:rPr lang="en-US" smtClean="0"/>
              <a:t>16</a:t>
            </a:fld>
            <a:endParaRPr lang="en-US"/>
          </a:p>
        </p:txBody>
      </p:sp>
      <p:sp>
        <p:nvSpPr>
          <p:cNvPr id="5" name="Title 1">
            <a:extLst>
              <a:ext uri="{FF2B5EF4-FFF2-40B4-BE49-F238E27FC236}">
                <a16:creationId xmlns:a16="http://schemas.microsoft.com/office/drawing/2014/main" id="{7E68C5A8-B125-5A9B-2E0E-11B5B9999CC7}"/>
              </a:ext>
            </a:extLst>
          </p:cNvPr>
          <p:cNvSpPr>
            <a:spLocks noGrp="1"/>
          </p:cNvSpPr>
          <p:nvPr>
            <p:ph type="title"/>
          </p:nvPr>
        </p:nvSpPr>
        <p:spPr>
          <a:xfrm>
            <a:off x="838200" y="150520"/>
            <a:ext cx="10515600" cy="818515"/>
          </a:xfrm>
        </p:spPr>
        <p:txBody>
          <a:bodyPr>
            <a:normAutofit/>
          </a:bodyPr>
          <a:lstStyle/>
          <a:p>
            <a:pPr algn="ctr"/>
            <a:r>
              <a:rPr lang="en-US" sz="4000" dirty="0"/>
              <a:t>Delay Probability Analysis (continued)</a:t>
            </a:r>
          </a:p>
        </p:txBody>
      </p:sp>
    </p:spTree>
    <p:extLst>
      <p:ext uri="{BB962C8B-B14F-4D97-AF65-F5344CB8AC3E}">
        <p14:creationId xmlns:p14="http://schemas.microsoft.com/office/powerpoint/2010/main" val="3223708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CBAA36-3879-3104-8945-ED427D5E7CF5}"/>
                  </a:ext>
                </a:extLst>
              </p:cNvPr>
              <p:cNvSpPr>
                <a:spLocks noGrp="1"/>
              </p:cNvSpPr>
              <p:nvPr>
                <p:ph idx="1"/>
              </p:nvPr>
            </p:nvSpPr>
            <p:spPr>
              <a:xfrm>
                <a:off x="401215" y="969035"/>
                <a:ext cx="11439331" cy="5562394"/>
              </a:xfrm>
            </p:spPr>
            <p:txBody>
              <a:bodyPr>
                <a:noAutofit/>
              </a:bodyPr>
              <a:lstStyle/>
              <a:p>
                <a:r>
                  <a:rPr lang="en-US" sz="2400" b="1" dirty="0"/>
                  <a:t>Pearson’s correlation coefficient </a:t>
                </a:r>
                <a:r>
                  <a:rPr lang="en-US" sz="2400" dirty="0"/>
                  <a:t>between delay probability and flight duration, to see if these two quantities are correlated in any way:</a:t>
                </a:r>
              </a:p>
              <a:p>
                <a:pPr marL="0" indent="0">
                  <a:buNone/>
                </a:pPr>
                <a14:m>
                  <m:oMathPara xmlns:m="http://schemas.openxmlformats.org/officeDocument/2006/math">
                    <m:oMathParaPr>
                      <m:jc m:val="centerGroup"/>
                    </m:oMathParaPr>
                    <m:oMath xmlns:m="http://schemas.openxmlformats.org/officeDocument/2006/math">
                      <m:r>
                        <a:rPr lang="en-US" sz="2400" i="1"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𝑟</m:t>
                      </m:r>
                      <m:r>
                        <a:rPr lang="en-US" sz="2400" i="1"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    =    </m:t>
                      </m:r>
                      <m:f>
                        <m:fPr>
                          <m:ctrlPr>
                            <a:rPr lang="en-US" sz="2400" i="1">
                              <a:effectLst/>
                              <a:latin typeface="Cambria Math" panose="02040503050406030204" pitchFamily="18" charset="0"/>
                            </a:rPr>
                          </m:ctrlPr>
                        </m:fPr>
                        <m:num>
                          <m:nary>
                            <m:naryPr>
                              <m:chr m:val="∑"/>
                              <m:limLoc m:val="undOvr"/>
                              <m:ctrlPr>
                                <a:rPr lang="en-US" sz="2400" i="1">
                                  <a:effectLst/>
                                  <a:latin typeface="Cambria Math" panose="02040503050406030204" pitchFamily="18" charset="0"/>
                                </a:rPr>
                              </m:ctrlPr>
                            </m:naryPr>
                            <m: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𝑖</m:t>
                              </m:r>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=1</m:t>
                              </m:r>
                            </m:sub>
                            <m:sup>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𝑛</m:t>
                              </m:r>
                            </m:sup>
                            <m:e>
                              <m:d>
                                <m:dPr>
                                  <m:begChr m:val="["/>
                                  <m:endChr m:val="]"/>
                                  <m:ctrlPr>
                                    <a:rPr lang="en-US" sz="2400" i="1">
                                      <a:effectLst/>
                                      <a:latin typeface="Cambria Math" panose="02040503050406030204" pitchFamily="18" charset="0"/>
                                    </a:rPr>
                                  </m:ctrlPr>
                                </m:dPr>
                                <m:e>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acc>
                                        <m:accPr>
                                          <m:chr m:val="̅"/>
                                          <m:ctrlPr>
                                            <a:rPr lang="en-US" sz="2400" i="1">
                                              <a:effectLst/>
                                              <a:latin typeface="Cambria Math" panose="02040503050406030204" pitchFamily="18" charset="0"/>
                                            </a:rPr>
                                          </m:ctrlPr>
                                        </m:acc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𝑥</m:t>
                                          </m:r>
                                        </m:e>
                                      </m:acc>
                                    </m:e>
                                  </m:d>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𝑦</m:t>
                                          </m:r>
                                        </m:e>
                                        <m: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acc>
                                        <m:accPr>
                                          <m:chr m:val="̅"/>
                                          <m:ctrlPr>
                                            <a:rPr lang="en-US" sz="2400" i="1">
                                              <a:effectLst/>
                                              <a:latin typeface="Cambria Math" panose="02040503050406030204" pitchFamily="18" charset="0"/>
                                            </a:rPr>
                                          </m:ctrlPr>
                                        </m:acc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𝑦</m:t>
                                          </m:r>
                                        </m:e>
                                      </m:acc>
                                    </m:e>
                                  </m:d>
                                </m:e>
                              </m:d>
                            </m:e>
                          </m:nary>
                        </m:num>
                        <m:den>
                          <m:rad>
                            <m:radPr>
                              <m:degHide m:val="on"/>
                              <m:ctrlPr>
                                <a:rPr lang="en-US" sz="2400" i="1">
                                  <a:effectLst/>
                                  <a:latin typeface="Cambria Math" panose="02040503050406030204" pitchFamily="18" charset="0"/>
                                </a:rPr>
                              </m:ctrlPr>
                            </m:radPr>
                            <m:deg/>
                            <m:e>
                              <m:d>
                                <m:dPr>
                                  <m:begChr m:val="["/>
                                  <m:endChr m:val="]"/>
                                  <m:ctrlPr>
                                    <a:rPr lang="en-US" sz="2400" i="1">
                                      <a:effectLst/>
                                      <a:latin typeface="Cambria Math" panose="02040503050406030204" pitchFamily="18" charset="0"/>
                                    </a:rPr>
                                  </m:ctrlPr>
                                </m:d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nary>
                                    <m:naryPr>
                                      <m:chr m:val="∑"/>
                                      <m:limLoc m:val="undOvr"/>
                                      <m:ctrlPr>
                                        <a:rPr lang="en-US" sz="2400" i="1">
                                          <a:effectLst/>
                                          <a:latin typeface="Cambria Math" panose="02040503050406030204" pitchFamily="18" charset="0"/>
                                        </a:rPr>
                                      </m:ctrlPr>
                                    </m:naryPr>
                                    <m: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𝑖</m:t>
                                      </m:r>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=1</m:t>
                                      </m:r>
                                    </m:sub>
                                    <m:sup>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𝑛</m:t>
                                      </m:r>
                                    </m:sup>
                                    <m:e>
                                      <m:d>
                                        <m:dPr>
                                          <m:begChr m:val="{"/>
                                          <m:endChr m:val="}"/>
                                          <m:ctrlPr>
                                            <a:rPr lang="en-US" sz="2400" i="1">
                                              <a:effectLst/>
                                              <a:latin typeface="Cambria Math" panose="02040503050406030204" pitchFamily="18" charset="0"/>
                                            </a:rPr>
                                          </m:ctrlPr>
                                        </m:dPr>
                                        <m:e>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acc>
                                                    <m:accPr>
                                                      <m:chr m:val="̅"/>
                                                      <m:ctrlPr>
                                                        <a:rPr lang="en-US" sz="2400" i="1">
                                                          <a:effectLst/>
                                                          <a:latin typeface="Cambria Math" panose="02040503050406030204" pitchFamily="18" charset="0"/>
                                                        </a:rPr>
                                                      </m:ctrlPr>
                                                    </m:acc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𝑥</m:t>
                                                      </m:r>
                                                    </m:e>
                                                  </m:acc>
                                                </m:e>
                                              </m:d>
                                            </m:e>
                                            <m:sup>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2</m:t>
                                              </m:r>
                                            </m:sup>
                                          </m:sSup>
                                        </m:e>
                                      </m:d>
                                    </m:e>
                                  </m:nary>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e>
                              </m:d>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d>
                                <m:dPr>
                                  <m:begChr m:val="["/>
                                  <m:endChr m:val="]"/>
                                  <m:ctrlPr>
                                    <a:rPr lang="en-US" sz="2400" i="1">
                                      <a:effectLst/>
                                      <a:latin typeface="Cambria Math" panose="02040503050406030204" pitchFamily="18" charset="0"/>
                                    </a:rPr>
                                  </m:ctrlPr>
                                </m:d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nary>
                                    <m:naryPr>
                                      <m:chr m:val="∑"/>
                                      <m:limLoc m:val="undOvr"/>
                                      <m:ctrlPr>
                                        <a:rPr lang="en-US" sz="2400" i="1">
                                          <a:effectLst/>
                                          <a:latin typeface="Cambria Math" panose="02040503050406030204" pitchFamily="18" charset="0"/>
                                        </a:rPr>
                                      </m:ctrlPr>
                                    </m:naryPr>
                                    <m: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𝑖</m:t>
                                      </m:r>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=1</m:t>
                                      </m:r>
                                    </m:sub>
                                    <m:sup>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𝑛</m:t>
                                      </m:r>
                                    </m:sup>
                                    <m:e>
                                      <m:d>
                                        <m:dPr>
                                          <m:begChr m:val="{"/>
                                          <m:endChr m:val="}"/>
                                          <m:ctrlPr>
                                            <a:rPr lang="en-US" sz="2400" i="1">
                                              <a:effectLst/>
                                              <a:latin typeface="Cambria Math" panose="02040503050406030204" pitchFamily="18" charset="0"/>
                                            </a:rPr>
                                          </m:ctrlPr>
                                        </m:dPr>
                                        <m:e>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𝑦</m:t>
                                                      </m:r>
                                                    </m:e>
                                                    <m: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acc>
                                                    <m:accPr>
                                                      <m:chr m:val="̅"/>
                                                      <m:ctrlPr>
                                                        <a:rPr lang="en-US" sz="2400" i="1">
                                                          <a:effectLst/>
                                                          <a:latin typeface="Cambria Math" panose="02040503050406030204" pitchFamily="18" charset="0"/>
                                                        </a:rPr>
                                                      </m:ctrlPr>
                                                    </m:accPr>
                                                    <m:e>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𝑦</m:t>
                                                      </m:r>
                                                    </m:e>
                                                  </m:acc>
                                                </m:e>
                                              </m:d>
                                            </m:e>
                                            <m:sup>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2</m:t>
                                              </m:r>
                                            </m:sup>
                                          </m:sSup>
                                        </m:e>
                                      </m:d>
                                    </m:e>
                                  </m:nary>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e>
                              </m:d>
                            </m:e>
                          </m:rad>
                          <m:r>
                            <a:rPr lang="en-US" sz="2400" i="1">
                              <a:solidFill>
                                <a:srgbClr val="000000"/>
                              </a:solidFill>
                              <a:effectLst/>
                              <a:latin typeface="Cambria Math" panose="02040503050406030204" pitchFamily="18" charset="0"/>
                              <a:ea typeface="Calibri" panose="020F0502020204030204" pitchFamily="34" charset="0"/>
                              <a:cs typeface="Arial" panose="020B0604020202020204" pitchFamily="34" charset="0"/>
                            </a:rPr>
                            <m:t> </m:t>
                          </m:r>
                        </m:den>
                      </m:f>
                    </m:oMath>
                  </m:oMathPara>
                </a14:m>
                <a:endParaRPr lang="en-US" sz="2400" dirty="0"/>
              </a:p>
              <a:p>
                <a:pPr marL="0" indent="0">
                  <a:buNone/>
                </a:pPr>
                <a:r>
                  <a:rPr lang="en-US" sz="2400" dirty="0">
                    <a:effectLst/>
                    <a:latin typeface="Calibri" panose="020F0502020204030204" pitchFamily="34" charset="0"/>
                    <a:ea typeface="Yu Mincho" panose="02020400000000000000" pitchFamily="18" charset="-128"/>
                    <a:cs typeface="Arial" panose="020B0604020202020204" pitchFamily="34" charset="0"/>
                  </a:rPr>
                  <a:t>where,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2400" i="1">
                            <a:effectLst/>
                            <a:latin typeface="Cambria Math" panose="02040503050406030204" pitchFamily="18" charset="0"/>
                            <a:ea typeface="Yu Mincho" panose="02020400000000000000" pitchFamily="18" charset="-128"/>
                            <a:cs typeface="Arial" panose="020B0604020202020204" pitchFamily="34" charset="0"/>
                          </a:rPr>
                          <m:t>𝑥</m:t>
                        </m:r>
                      </m:e>
                      <m:sub>
                        <m:r>
                          <a:rPr lang="en-US" sz="2400" i="1">
                            <a:effectLst/>
                            <a:latin typeface="Cambria Math" panose="02040503050406030204" pitchFamily="18" charset="0"/>
                            <a:ea typeface="Yu Mincho" panose="02020400000000000000" pitchFamily="18" charset="-128"/>
                            <a:cs typeface="Arial" panose="020B0604020202020204" pitchFamily="34" charset="0"/>
                          </a:rPr>
                          <m:t>𝑖</m:t>
                        </m:r>
                      </m:sub>
                    </m:sSub>
                  </m:oMath>
                </a14:m>
                <a:r>
                  <a:rPr lang="en-US" sz="2400" dirty="0">
                    <a:effectLst/>
                    <a:latin typeface="Calibri" panose="020F0502020204030204" pitchFamily="34" charset="0"/>
                    <a:ea typeface="Yu Mincho" panose="02020400000000000000" pitchFamily="18" charset="-128"/>
                    <a:cs typeface="Arial" panose="020B0604020202020204" pitchFamily="34" charset="0"/>
                  </a:rPr>
                  <a:t> and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2400" i="1">
                            <a:effectLst/>
                            <a:latin typeface="Cambria Math" panose="02040503050406030204" pitchFamily="18" charset="0"/>
                            <a:ea typeface="Yu Mincho" panose="02020400000000000000" pitchFamily="18" charset="-128"/>
                            <a:cs typeface="Arial" panose="020B0604020202020204" pitchFamily="34" charset="0"/>
                          </a:rPr>
                          <m:t>𝑦</m:t>
                        </m:r>
                      </m:e>
                      <m:sub>
                        <m:r>
                          <a:rPr lang="en-US" sz="2400" i="1">
                            <a:effectLst/>
                            <a:latin typeface="Cambria Math" panose="02040503050406030204" pitchFamily="18" charset="0"/>
                            <a:ea typeface="Yu Mincho" panose="02020400000000000000" pitchFamily="18" charset="-128"/>
                            <a:cs typeface="Arial" panose="020B0604020202020204" pitchFamily="34" charset="0"/>
                          </a:rPr>
                          <m:t>𝑖</m:t>
                        </m:r>
                      </m:sub>
                    </m:sSub>
                  </m:oMath>
                </a14:m>
                <a:r>
                  <a:rPr lang="en-US" sz="2400" dirty="0">
                    <a:effectLst/>
                    <a:latin typeface="Calibri" panose="020F0502020204030204" pitchFamily="34" charset="0"/>
                    <a:ea typeface="Yu Mincho" panose="02020400000000000000" pitchFamily="18" charset="-128"/>
                    <a:cs typeface="Arial" panose="020B0604020202020204" pitchFamily="34" charset="0"/>
                  </a:rPr>
                  <a:t> are data samples of the two quantities (</a:t>
                </a: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𝑥</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and </a:t>
                </a: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𝑦</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a:t>
                </a:r>
              </a:p>
              <a:p>
                <a:pPr marL="0" indent="0">
                  <a:buNone/>
                </a:pPr>
                <a:r>
                  <a:rPr lang="en-US" sz="2400" dirty="0">
                    <a:effectLst/>
                    <a:ea typeface="Yu Mincho" panose="02020400000000000000" pitchFamily="18" charset="-128"/>
                    <a:cs typeface="Arial" panose="020B0604020202020204" pitchFamily="34" charset="0"/>
                  </a:rPr>
                  <a:t>	</a:t>
                </a: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𝑛</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is number of data samples in each quantity (must be same for both </a:t>
                </a: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𝑥</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and </a:t>
                </a: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𝑦</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a:t>
                </a:r>
              </a:p>
              <a:p>
                <a:pPr marL="0" indent="0">
                  <a:buNone/>
                </a:pPr>
                <a:r>
                  <a:rPr lang="en-US" sz="2400" dirty="0">
                    <a:effectLst/>
                    <a:ea typeface="Yu Mincho" panose="02020400000000000000" pitchFamily="18" charset="-128"/>
                    <a:cs typeface="Arial" panose="020B0604020202020204" pitchFamily="34" charset="0"/>
                  </a:rPr>
                  <a:t>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Arial" panose="020B0604020202020204" pitchFamily="34" charset="0"/>
                          </a:rPr>
                        </m:ctrlPr>
                      </m:accPr>
                      <m:e>
                        <m:r>
                          <a:rPr lang="en-US" sz="2400" i="1">
                            <a:effectLst/>
                            <a:latin typeface="Cambria Math" panose="02040503050406030204" pitchFamily="18" charset="0"/>
                            <a:ea typeface="Yu Mincho" panose="02020400000000000000" pitchFamily="18" charset="-128"/>
                            <a:cs typeface="Arial" panose="020B0604020202020204" pitchFamily="34" charset="0"/>
                          </a:rPr>
                          <m:t>𝑥</m:t>
                        </m:r>
                      </m:e>
                    </m:acc>
                  </m:oMath>
                </a14:m>
                <a:r>
                  <a:rPr lang="en-US" sz="2400" dirty="0">
                    <a:effectLst/>
                    <a:latin typeface="Calibri" panose="020F0502020204030204" pitchFamily="34" charset="0"/>
                    <a:ea typeface="Yu Mincho" panose="02020400000000000000" pitchFamily="18" charset="-128"/>
                    <a:cs typeface="Arial" panose="020B0604020202020204" pitchFamily="34" charset="0"/>
                  </a:rPr>
                  <a:t> is average of all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2400" i="1">
                            <a:effectLst/>
                            <a:latin typeface="Cambria Math" panose="02040503050406030204" pitchFamily="18" charset="0"/>
                            <a:ea typeface="Yu Mincho" panose="02020400000000000000" pitchFamily="18" charset="-128"/>
                            <a:cs typeface="Arial" panose="020B0604020202020204" pitchFamily="34" charset="0"/>
                          </a:rPr>
                          <m:t>𝑥</m:t>
                        </m:r>
                      </m:e>
                      <m:sub>
                        <m:r>
                          <a:rPr lang="en-US" sz="2400" i="1">
                            <a:effectLst/>
                            <a:latin typeface="Cambria Math" panose="02040503050406030204" pitchFamily="18" charset="0"/>
                            <a:ea typeface="Yu Mincho" panose="02020400000000000000" pitchFamily="18" charset="-128"/>
                            <a:cs typeface="Arial" panose="020B0604020202020204" pitchFamily="34" charset="0"/>
                          </a:rPr>
                          <m:t>𝑖</m:t>
                        </m:r>
                      </m:sub>
                    </m:sSub>
                  </m:oMath>
                </a14:m>
                <a:r>
                  <a:rPr lang="en-US" sz="2400" dirty="0">
                    <a:effectLst/>
                    <a:latin typeface="Calibri" panose="020F0502020204030204" pitchFamily="34" charset="0"/>
                    <a:ea typeface="Yu Mincho" panose="02020400000000000000" pitchFamily="18" charset="-128"/>
                    <a:cs typeface="Arial" panose="020B0604020202020204" pitchFamily="34" charset="0"/>
                  </a:rPr>
                  <a:t>, </a:t>
                </a:r>
              </a:p>
              <a:p>
                <a:pPr marL="0" indent="0">
                  <a:buNone/>
                </a:pPr>
                <a:r>
                  <a:rPr lang="en-US" sz="2400" dirty="0">
                    <a:effectLst/>
                    <a:ea typeface="Yu Mincho" panose="02020400000000000000" pitchFamily="18" charset="-128"/>
                    <a:cs typeface="Arial" panose="020B0604020202020204" pitchFamily="34" charset="0"/>
                  </a:rPr>
                  <a:t>	</a:t>
                </a:r>
                <a14:m>
                  <m:oMath xmlns:m="http://schemas.openxmlformats.org/officeDocument/2006/math">
                    <m:acc>
                      <m:accPr>
                        <m:chr m:val="̅"/>
                        <m:ctrlPr>
                          <a:rPr lang="en-US" sz="2400" i="1">
                            <a:effectLst/>
                            <a:latin typeface="Cambria Math" panose="02040503050406030204" pitchFamily="18" charset="0"/>
                            <a:ea typeface="Yu Mincho" panose="02020400000000000000" pitchFamily="18" charset="-128"/>
                            <a:cs typeface="Arial" panose="020B0604020202020204" pitchFamily="34" charset="0"/>
                          </a:rPr>
                        </m:ctrlPr>
                      </m:accPr>
                      <m:e>
                        <m:r>
                          <a:rPr lang="en-US" sz="2400" i="1">
                            <a:effectLst/>
                            <a:latin typeface="Cambria Math" panose="02040503050406030204" pitchFamily="18" charset="0"/>
                            <a:ea typeface="Yu Mincho" panose="02020400000000000000" pitchFamily="18" charset="-128"/>
                            <a:cs typeface="Arial" panose="020B0604020202020204" pitchFamily="34" charset="0"/>
                          </a:rPr>
                          <m:t>𝑦</m:t>
                        </m:r>
                      </m:e>
                    </m:acc>
                  </m:oMath>
                </a14:m>
                <a:r>
                  <a:rPr lang="en-US" sz="2400" dirty="0">
                    <a:effectLst/>
                    <a:latin typeface="Calibri" panose="020F0502020204030204" pitchFamily="34" charset="0"/>
                    <a:ea typeface="Yu Mincho" panose="02020400000000000000" pitchFamily="18" charset="-128"/>
                    <a:cs typeface="Arial" panose="020B0604020202020204" pitchFamily="34" charset="0"/>
                  </a:rPr>
                  <a:t> is average of all </a:t>
                </a:r>
                <a14:m>
                  <m:oMath xmlns:m="http://schemas.openxmlformats.org/officeDocument/2006/math">
                    <m:sSub>
                      <m:sSubPr>
                        <m:ctrlPr>
                          <a:rPr lang="en-US" sz="2400" i="1">
                            <a:effectLst/>
                            <a:latin typeface="Cambria Math" panose="02040503050406030204" pitchFamily="18" charset="0"/>
                            <a:ea typeface="Yu Mincho" panose="02020400000000000000" pitchFamily="18" charset="-128"/>
                            <a:cs typeface="Arial" panose="020B0604020202020204" pitchFamily="34" charset="0"/>
                          </a:rPr>
                        </m:ctrlPr>
                      </m:sSubPr>
                      <m:e>
                        <m:r>
                          <a:rPr lang="en-US" sz="2400" i="1">
                            <a:effectLst/>
                            <a:latin typeface="Cambria Math" panose="02040503050406030204" pitchFamily="18" charset="0"/>
                            <a:ea typeface="Yu Mincho" panose="02020400000000000000" pitchFamily="18" charset="-128"/>
                            <a:cs typeface="Arial" panose="020B0604020202020204" pitchFamily="34" charset="0"/>
                          </a:rPr>
                          <m:t>𝑦</m:t>
                        </m:r>
                      </m:e>
                      <m:sub>
                        <m:r>
                          <a:rPr lang="en-US" sz="2400" i="1">
                            <a:effectLst/>
                            <a:latin typeface="Cambria Math" panose="02040503050406030204" pitchFamily="18" charset="0"/>
                            <a:ea typeface="Yu Mincho" panose="02020400000000000000" pitchFamily="18" charset="-128"/>
                            <a:cs typeface="Arial" panose="020B0604020202020204" pitchFamily="34" charset="0"/>
                          </a:rPr>
                          <m:t>𝑖</m:t>
                        </m:r>
                      </m:sub>
                    </m:sSub>
                  </m:oMath>
                </a14:m>
                <a:r>
                  <a:rPr lang="en-US" sz="2400" dirty="0">
                    <a:effectLst/>
                    <a:latin typeface="Calibri" panose="020F0502020204030204" pitchFamily="34" charset="0"/>
                    <a:ea typeface="Yu Mincho" panose="02020400000000000000" pitchFamily="18" charset="-128"/>
                    <a:cs typeface="Arial" panose="020B0604020202020204" pitchFamily="34" charset="0"/>
                  </a:rPr>
                  <a:t>. </a:t>
                </a:r>
              </a:p>
              <a:p>
                <a:pPr marL="0" indent="0">
                  <a:buNone/>
                </a:pP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𝑟</m:t>
                    </m:r>
                    <m:r>
                      <a:rPr lang="en-US" sz="2400" i="1">
                        <a:effectLst/>
                        <a:latin typeface="Cambria Math" panose="02040503050406030204" pitchFamily="18" charset="0"/>
                        <a:ea typeface="Yu Mincho" panose="02020400000000000000" pitchFamily="18" charset="-128"/>
                        <a:cs typeface="Arial" panose="020B0604020202020204" pitchFamily="34" charset="0"/>
                      </a:rPr>
                      <m:t> ∈</m:t>
                    </m:r>
                    <m:d>
                      <m:dPr>
                        <m:begChr m:val="["/>
                        <m:endChr m:val="]"/>
                        <m:ctrlPr>
                          <a:rPr lang="en-US" sz="2400" i="1">
                            <a:effectLst/>
                            <a:latin typeface="Cambria Math" panose="02040503050406030204" pitchFamily="18" charset="0"/>
                            <a:ea typeface="Yu Mincho" panose="02020400000000000000" pitchFamily="18" charset="-128"/>
                            <a:cs typeface="Arial" panose="020B0604020202020204" pitchFamily="34" charset="0"/>
                          </a:rPr>
                        </m:ctrlPr>
                      </m:dPr>
                      <m:e>
                        <m:r>
                          <a:rPr lang="en-US" sz="2400" i="1">
                            <a:effectLst/>
                            <a:latin typeface="Cambria Math" panose="02040503050406030204" pitchFamily="18" charset="0"/>
                            <a:ea typeface="Yu Mincho" panose="02020400000000000000" pitchFamily="18" charset="-128"/>
                            <a:cs typeface="Arial" panose="020B0604020202020204" pitchFamily="34" charset="0"/>
                          </a:rPr>
                          <m:t>−1, +1</m:t>
                        </m:r>
                      </m:e>
                    </m:d>
                  </m:oMath>
                </a14:m>
                <a:r>
                  <a:rPr lang="en-US" sz="2400" dirty="0">
                    <a:effectLst/>
                    <a:latin typeface="Calibri" panose="020F0502020204030204" pitchFamily="34" charset="0"/>
                    <a:ea typeface="Yu Mincho" panose="02020400000000000000" pitchFamily="18" charset="-128"/>
                    <a:cs typeface="Arial" panose="020B0604020202020204" pitchFamily="34" charset="0"/>
                  </a:rPr>
                  <a:t>. </a:t>
                </a:r>
              </a:p>
              <a:p>
                <a:pPr marL="0" indent="0">
                  <a:buNone/>
                </a:pPr>
                <a14:m>
                  <m:oMath xmlns:m="http://schemas.openxmlformats.org/officeDocument/2006/math">
                    <m:r>
                      <a:rPr lang="en-US" sz="2400" b="0" i="1" smtClean="0">
                        <a:effectLst/>
                        <a:latin typeface="Cambria Math" panose="02040503050406030204" pitchFamily="18" charset="0"/>
                        <a:ea typeface="Yu Mincho" panose="02020400000000000000" pitchFamily="18" charset="-128"/>
                        <a:cs typeface="Arial" panose="020B0604020202020204" pitchFamily="34" charset="0"/>
                      </a:rPr>
                      <m:t>𝑟</m:t>
                    </m:r>
                    <m:r>
                      <a:rPr lang="en-US" sz="2400" b="0" i="1" smtClean="0">
                        <a:effectLst/>
                        <a:latin typeface="Cambria Math" panose="02040503050406030204" pitchFamily="18" charset="0"/>
                        <a:ea typeface="Yu Mincho" panose="02020400000000000000" pitchFamily="18" charset="-128"/>
                        <a:cs typeface="Arial" panose="020B0604020202020204" pitchFamily="34" charset="0"/>
                      </a:rPr>
                      <m:t>=−1</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denotes perfect negative correlation </a:t>
                </a:r>
                <a:r>
                  <a:rPr lang="en-US" sz="2400" dirty="0">
                    <a:latin typeface="Calibri" panose="020F0502020204030204" pitchFamily="34" charset="0"/>
                    <a:ea typeface="Yu Mincho" panose="02020400000000000000" pitchFamily="18" charset="-128"/>
                    <a:cs typeface="Arial" panose="020B0604020202020204" pitchFamily="34" charset="0"/>
                  </a:rPr>
                  <a:t>(</a:t>
                </a:r>
                <a:r>
                  <a:rPr lang="en-US" sz="2400" dirty="0">
                    <a:effectLst/>
                    <a:latin typeface="Calibri" panose="020F0502020204030204" pitchFamily="34" charset="0"/>
                    <a:ea typeface="Yu Mincho" panose="02020400000000000000" pitchFamily="18" charset="-128"/>
                    <a:cs typeface="Arial" panose="020B0604020202020204" pitchFamily="34" charset="0"/>
                  </a:rPr>
                  <a:t>as </a:t>
                </a: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𝑥</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increases, </a:t>
                </a: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𝑦</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decreases linearly). </a:t>
                </a:r>
              </a:p>
              <a:p>
                <a:pPr marL="0" indent="0">
                  <a:buNone/>
                </a:pPr>
                <a14:m>
                  <m:oMath xmlns:m="http://schemas.openxmlformats.org/officeDocument/2006/math">
                    <m:r>
                      <a:rPr lang="en-US" sz="2400" b="0" i="1" smtClean="0">
                        <a:effectLst/>
                        <a:latin typeface="Cambria Math" panose="02040503050406030204" pitchFamily="18" charset="0"/>
                        <a:ea typeface="Yu Mincho" panose="02020400000000000000" pitchFamily="18" charset="-128"/>
                        <a:cs typeface="Arial" panose="020B0604020202020204" pitchFamily="34" charset="0"/>
                      </a:rPr>
                      <m:t>𝑟</m:t>
                    </m:r>
                    <m:r>
                      <a:rPr lang="en-US" sz="2400" b="0" i="1" smtClean="0">
                        <a:effectLst/>
                        <a:latin typeface="Cambria Math" panose="02040503050406030204" pitchFamily="18" charset="0"/>
                        <a:ea typeface="Yu Mincho" panose="02020400000000000000" pitchFamily="18" charset="-128"/>
                        <a:cs typeface="Arial" panose="020B0604020202020204" pitchFamily="34" charset="0"/>
                      </a:rPr>
                      <m:t>=+1</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denotes perfect positive correlation</a:t>
                </a:r>
                <a:r>
                  <a:rPr lang="en-US" sz="2400" dirty="0">
                    <a:latin typeface="Calibri" panose="020F0502020204030204" pitchFamily="34" charset="0"/>
                    <a:ea typeface="Yu Mincho" panose="02020400000000000000" pitchFamily="18" charset="-128"/>
                    <a:cs typeface="Arial" panose="020B0604020202020204" pitchFamily="34" charset="0"/>
                  </a:rPr>
                  <a:t> (</a:t>
                </a:r>
                <a:r>
                  <a:rPr lang="en-US" sz="2400" dirty="0">
                    <a:effectLst/>
                    <a:latin typeface="Calibri" panose="020F0502020204030204" pitchFamily="34" charset="0"/>
                    <a:ea typeface="Yu Mincho" panose="02020400000000000000" pitchFamily="18" charset="-128"/>
                    <a:cs typeface="Arial" panose="020B0604020202020204" pitchFamily="34" charset="0"/>
                  </a:rPr>
                  <a:t>as </a:t>
                </a: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𝑥</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increases, </a:t>
                </a:r>
                <a14:m>
                  <m:oMath xmlns:m="http://schemas.openxmlformats.org/officeDocument/2006/math">
                    <m:r>
                      <a:rPr lang="en-US" sz="2400" i="1">
                        <a:effectLst/>
                        <a:latin typeface="Cambria Math" panose="02040503050406030204" pitchFamily="18" charset="0"/>
                        <a:ea typeface="Yu Mincho" panose="02020400000000000000" pitchFamily="18" charset="-128"/>
                        <a:cs typeface="Arial" panose="020B0604020202020204" pitchFamily="34" charset="0"/>
                      </a:rPr>
                      <m:t>𝑦</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also increases linearly). </a:t>
                </a:r>
              </a:p>
              <a:p>
                <a:pPr marL="0" indent="0">
                  <a:buNone/>
                </a:pPr>
                <a14:m>
                  <m:oMath xmlns:m="http://schemas.openxmlformats.org/officeDocument/2006/math">
                    <m:r>
                      <a:rPr lang="en-US" sz="2400" b="0" i="1" smtClean="0">
                        <a:effectLst/>
                        <a:latin typeface="Cambria Math" panose="02040503050406030204" pitchFamily="18" charset="0"/>
                        <a:ea typeface="Yu Mincho" panose="02020400000000000000" pitchFamily="18" charset="-128"/>
                        <a:cs typeface="Arial" panose="020B0604020202020204" pitchFamily="34" charset="0"/>
                      </a:rPr>
                      <m:t>𝑟</m:t>
                    </m:r>
                    <m:r>
                      <a:rPr lang="en-US" sz="2400" b="0" i="1" smtClean="0">
                        <a:effectLst/>
                        <a:latin typeface="Cambria Math" panose="02040503050406030204" pitchFamily="18" charset="0"/>
                        <a:ea typeface="Yu Mincho" panose="02020400000000000000" pitchFamily="18" charset="-128"/>
                        <a:cs typeface="Arial" panose="020B0604020202020204" pitchFamily="34" charset="0"/>
                      </a:rPr>
                      <m:t>=0</m:t>
                    </m:r>
                  </m:oMath>
                </a14:m>
                <a:r>
                  <a:rPr lang="en-US" sz="2400" dirty="0">
                    <a:effectLst/>
                    <a:latin typeface="Calibri" panose="020F0502020204030204" pitchFamily="34" charset="0"/>
                    <a:ea typeface="Yu Mincho" panose="02020400000000000000" pitchFamily="18" charset="-128"/>
                    <a:cs typeface="Arial" panose="020B0604020202020204" pitchFamily="34" charset="0"/>
                  </a:rPr>
                  <a:t> denotes that the two quantities are not correlated in any way.</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9CCBAA36-3879-3104-8945-ED427D5E7CF5}"/>
                  </a:ext>
                </a:extLst>
              </p:cNvPr>
              <p:cNvSpPr>
                <a:spLocks noGrp="1" noRot="1" noChangeAspect="1" noMove="1" noResize="1" noEditPoints="1" noAdjustHandles="1" noChangeArrowheads="1" noChangeShapeType="1" noTextEdit="1"/>
              </p:cNvSpPr>
              <p:nvPr>
                <p:ph idx="1"/>
              </p:nvPr>
            </p:nvSpPr>
            <p:spPr>
              <a:xfrm>
                <a:off x="401215" y="969035"/>
                <a:ext cx="11439331" cy="5562394"/>
              </a:xfrm>
              <a:blipFill>
                <a:blip r:embed="rId2"/>
                <a:stretch>
                  <a:fillRect l="-853" t="-1535" b="-6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0DBFDD-8717-0074-534F-A1E506725A61}"/>
              </a:ext>
            </a:extLst>
          </p:cNvPr>
          <p:cNvSpPr>
            <a:spLocks noGrp="1"/>
          </p:cNvSpPr>
          <p:nvPr>
            <p:ph type="sldNum" sz="quarter" idx="12"/>
          </p:nvPr>
        </p:nvSpPr>
        <p:spPr/>
        <p:txBody>
          <a:bodyPr/>
          <a:lstStyle/>
          <a:p>
            <a:fld id="{32E2AFF1-8A0E-42E2-BA22-59F367B4B68A}" type="slidenum">
              <a:rPr lang="en-US" smtClean="0"/>
              <a:t>17</a:t>
            </a:fld>
            <a:endParaRPr lang="en-US"/>
          </a:p>
        </p:txBody>
      </p:sp>
      <p:sp>
        <p:nvSpPr>
          <p:cNvPr id="5" name="Title 1">
            <a:extLst>
              <a:ext uri="{FF2B5EF4-FFF2-40B4-BE49-F238E27FC236}">
                <a16:creationId xmlns:a16="http://schemas.microsoft.com/office/drawing/2014/main" id="{DE48D234-AE9D-8322-14E1-A6B48F60D7C1}"/>
              </a:ext>
            </a:extLst>
          </p:cNvPr>
          <p:cNvSpPr>
            <a:spLocks noGrp="1"/>
          </p:cNvSpPr>
          <p:nvPr>
            <p:ph type="title"/>
          </p:nvPr>
        </p:nvSpPr>
        <p:spPr>
          <a:xfrm>
            <a:off x="838200" y="150520"/>
            <a:ext cx="10515600" cy="818515"/>
          </a:xfrm>
        </p:spPr>
        <p:txBody>
          <a:bodyPr>
            <a:normAutofit/>
          </a:bodyPr>
          <a:lstStyle/>
          <a:p>
            <a:pPr algn="ctr"/>
            <a:r>
              <a:rPr lang="en-US" sz="4000" dirty="0"/>
              <a:t>Delay Probability Analysis (continued)</a:t>
            </a:r>
          </a:p>
        </p:txBody>
      </p:sp>
    </p:spTree>
    <p:extLst>
      <p:ext uri="{BB962C8B-B14F-4D97-AF65-F5344CB8AC3E}">
        <p14:creationId xmlns:p14="http://schemas.microsoft.com/office/powerpoint/2010/main" val="45049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CCF559-34BD-7864-4AE0-06D3D2734CD5}"/>
              </a:ext>
            </a:extLst>
          </p:cNvPr>
          <p:cNvSpPr>
            <a:spLocks noGrp="1"/>
          </p:cNvSpPr>
          <p:nvPr>
            <p:ph idx="1"/>
          </p:nvPr>
        </p:nvSpPr>
        <p:spPr>
          <a:xfrm>
            <a:off x="382555" y="1035698"/>
            <a:ext cx="11448661" cy="5402424"/>
          </a:xfrm>
        </p:spPr>
        <p:txBody>
          <a:bodyPr>
            <a:normAutofit lnSpcReduction="10000"/>
          </a:bodyPr>
          <a:lstStyle/>
          <a:p>
            <a:pPr marL="0" indent="0">
              <a:buNone/>
            </a:pPr>
            <a:r>
              <a:rPr lang="en-US" dirty="0"/>
              <a:t>Average </a:t>
            </a:r>
            <a:r>
              <a:rPr lang="en-US" b="1" dirty="0"/>
              <a:t>departure</a:t>
            </a:r>
            <a:r>
              <a:rPr lang="en-US" dirty="0"/>
              <a:t> delays: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For each departure delay category, we see that there is not a strong correlation between departure delay probability and average flight duration.</a:t>
            </a:r>
          </a:p>
        </p:txBody>
      </p:sp>
      <p:sp>
        <p:nvSpPr>
          <p:cNvPr id="4" name="Slide Number Placeholder 3">
            <a:extLst>
              <a:ext uri="{FF2B5EF4-FFF2-40B4-BE49-F238E27FC236}">
                <a16:creationId xmlns:a16="http://schemas.microsoft.com/office/drawing/2014/main" id="{6C74CAAD-4AA2-D026-A164-CDE17A41897C}"/>
              </a:ext>
            </a:extLst>
          </p:cNvPr>
          <p:cNvSpPr>
            <a:spLocks noGrp="1"/>
          </p:cNvSpPr>
          <p:nvPr>
            <p:ph type="sldNum" sz="quarter" idx="12"/>
          </p:nvPr>
        </p:nvSpPr>
        <p:spPr/>
        <p:txBody>
          <a:bodyPr/>
          <a:lstStyle/>
          <a:p>
            <a:fld id="{32E2AFF1-8A0E-42E2-BA22-59F367B4B68A}" type="slidenum">
              <a:rPr lang="en-US" smtClean="0"/>
              <a:t>18</a:t>
            </a:fld>
            <a:endParaRPr lang="en-US"/>
          </a:p>
        </p:txBody>
      </p:sp>
      <p:sp>
        <p:nvSpPr>
          <p:cNvPr id="5" name="Title 1">
            <a:extLst>
              <a:ext uri="{FF2B5EF4-FFF2-40B4-BE49-F238E27FC236}">
                <a16:creationId xmlns:a16="http://schemas.microsoft.com/office/drawing/2014/main" id="{20C2F466-8D4D-D9B4-4612-501346376558}"/>
              </a:ext>
            </a:extLst>
          </p:cNvPr>
          <p:cNvSpPr>
            <a:spLocks noGrp="1"/>
          </p:cNvSpPr>
          <p:nvPr>
            <p:ph type="title"/>
          </p:nvPr>
        </p:nvSpPr>
        <p:spPr>
          <a:xfrm>
            <a:off x="838200" y="150520"/>
            <a:ext cx="10515600" cy="818515"/>
          </a:xfrm>
        </p:spPr>
        <p:txBody>
          <a:bodyPr>
            <a:normAutofit/>
          </a:bodyPr>
          <a:lstStyle/>
          <a:p>
            <a:pPr algn="ctr"/>
            <a:r>
              <a:rPr lang="en-US" sz="4000" dirty="0"/>
              <a:t>Delay Probability Analysis (continued)</a:t>
            </a:r>
          </a:p>
        </p:txBody>
      </p:sp>
      <p:graphicFrame>
        <p:nvGraphicFramePr>
          <p:cNvPr id="6" name="Table 5">
            <a:extLst>
              <a:ext uri="{FF2B5EF4-FFF2-40B4-BE49-F238E27FC236}">
                <a16:creationId xmlns:a16="http://schemas.microsoft.com/office/drawing/2014/main" id="{758ED990-DB2D-FC78-7E3A-BE2F6C1D0223}"/>
              </a:ext>
            </a:extLst>
          </p:cNvPr>
          <p:cNvGraphicFramePr>
            <a:graphicFrameLocks noGrp="1"/>
          </p:cNvGraphicFramePr>
          <p:nvPr>
            <p:extLst>
              <p:ext uri="{D42A27DB-BD31-4B8C-83A1-F6EECF244321}">
                <p14:modId xmlns:p14="http://schemas.microsoft.com/office/powerpoint/2010/main" val="540051861"/>
              </p:ext>
            </p:extLst>
          </p:nvPr>
        </p:nvGraphicFramePr>
        <p:xfrm>
          <a:off x="541178" y="1856793"/>
          <a:ext cx="11038114" cy="3097765"/>
        </p:xfrm>
        <a:graphic>
          <a:graphicData uri="http://schemas.openxmlformats.org/drawingml/2006/table">
            <a:tbl>
              <a:tblPr firstRow="1" firstCol="1" bandRow="1">
                <a:tableStyleId>{5940675A-B579-460E-94D1-54222C63F5DA}</a:tableStyleId>
              </a:tblPr>
              <a:tblGrid>
                <a:gridCol w="2846402">
                  <a:extLst>
                    <a:ext uri="{9D8B030D-6E8A-4147-A177-3AD203B41FA5}">
                      <a16:colId xmlns:a16="http://schemas.microsoft.com/office/drawing/2014/main" val="4010248247"/>
                    </a:ext>
                  </a:extLst>
                </a:gridCol>
                <a:gridCol w="5151121">
                  <a:extLst>
                    <a:ext uri="{9D8B030D-6E8A-4147-A177-3AD203B41FA5}">
                      <a16:colId xmlns:a16="http://schemas.microsoft.com/office/drawing/2014/main" val="1320345985"/>
                    </a:ext>
                  </a:extLst>
                </a:gridCol>
                <a:gridCol w="3040591">
                  <a:extLst>
                    <a:ext uri="{9D8B030D-6E8A-4147-A177-3AD203B41FA5}">
                      <a16:colId xmlns:a16="http://schemas.microsoft.com/office/drawing/2014/main" val="2257552785"/>
                    </a:ext>
                  </a:extLst>
                </a:gridCol>
              </a:tblGrid>
              <a:tr h="863335">
                <a:tc>
                  <a:txBody>
                    <a:bodyPr/>
                    <a:lstStyle/>
                    <a:p>
                      <a:pPr marL="0" marR="0" algn="ctr">
                        <a:lnSpc>
                          <a:spcPct val="110000"/>
                        </a:lnSpc>
                        <a:spcBef>
                          <a:spcPts val="200"/>
                        </a:spcBef>
                        <a:spcAft>
                          <a:spcPts val="200"/>
                        </a:spcAft>
                      </a:pPr>
                      <a:r>
                        <a:rPr lang="en-US" sz="2000" b="1" dirty="0">
                          <a:effectLst/>
                        </a:rPr>
                        <a:t>Departure delay category</a:t>
                      </a:r>
                    </a:p>
                    <a:p>
                      <a:pPr marL="0" marR="0" algn="ctr">
                        <a:lnSpc>
                          <a:spcPct val="110000"/>
                        </a:lnSpc>
                        <a:spcBef>
                          <a:spcPts val="200"/>
                        </a:spcBef>
                        <a:spcAft>
                          <a:spcPts val="200"/>
                        </a:spcAft>
                      </a:pPr>
                      <a:r>
                        <a:rPr lang="en-US" sz="2000" b="1" dirty="0">
                          <a:effectLst/>
                        </a:rPr>
                        <a:t>(minutes)</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1" dirty="0">
                          <a:effectLst/>
                        </a:rPr>
                        <a:t>Correlation coefficient between departure</a:t>
                      </a:r>
                    </a:p>
                    <a:p>
                      <a:pPr marL="0" marR="0" algn="ctr">
                        <a:lnSpc>
                          <a:spcPct val="110000"/>
                        </a:lnSpc>
                        <a:spcBef>
                          <a:spcPts val="200"/>
                        </a:spcBef>
                        <a:spcAft>
                          <a:spcPts val="200"/>
                        </a:spcAft>
                      </a:pPr>
                      <a:r>
                        <a:rPr lang="en-US" sz="2000" b="1" dirty="0">
                          <a:effectLst/>
                        </a:rPr>
                        <a:t>delay probability and average flight duration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1" dirty="0">
                          <a:effectLst/>
                        </a:rPr>
                        <a:t>Fraction of flights in this departure delay category</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93729751"/>
                  </a:ext>
                </a:extLst>
              </a:tr>
              <a:tr h="372405">
                <a:tc>
                  <a:txBody>
                    <a:bodyPr/>
                    <a:lstStyle/>
                    <a:p>
                      <a:pPr marL="0" marR="0" algn="ctr">
                        <a:lnSpc>
                          <a:spcPct val="110000"/>
                        </a:lnSpc>
                        <a:spcBef>
                          <a:spcPts val="0"/>
                        </a:spcBef>
                        <a:spcAft>
                          <a:spcPts val="0"/>
                        </a:spcAft>
                      </a:pPr>
                      <a:r>
                        <a:rPr lang="en-US" sz="2000" b="0" dirty="0">
                          <a:effectLst/>
                        </a:rPr>
                        <a:t>≤ 0</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0.17098</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a:effectLst/>
                        </a:rPr>
                        <a:t>83.6 %</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49531129"/>
                  </a:ext>
                </a:extLst>
              </a:tr>
              <a:tr h="372405">
                <a:tc>
                  <a:txBody>
                    <a:bodyPr/>
                    <a:lstStyle/>
                    <a:p>
                      <a:pPr marL="0" marR="0" algn="ctr">
                        <a:lnSpc>
                          <a:spcPct val="110000"/>
                        </a:lnSpc>
                        <a:spcBef>
                          <a:spcPts val="200"/>
                        </a:spcBef>
                        <a:spcAft>
                          <a:spcPts val="200"/>
                        </a:spcAft>
                      </a:pPr>
                      <a:r>
                        <a:rPr lang="en-US" sz="2000" b="0">
                          <a:effectLst/>
                        </a:rPr>
                        <a:t>1 to 15</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dirty="0">
                          <a:effectLst/>
                        </a:rPr>
                        <a:t>0.07274</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a:effectLst/>
                        </a:rPr>
                        <a:t>11.5 %</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7070579"/>
                  </a:ext>
                </a:extLst>
              </a:tr>
              <a:tr h="372405">
                <a:tc>
                  <a:txBody>
                    <a:bodyPr/>
                    <a:lstStyle/>
                    <a:p>
                      <a:pPr marL="0" marR="0" algn="ctr">
                        <a:lnSpc>
                          <a:spcPct val="110000"/>
                        </a:lnSpc>
                        <a:spcBef>
                          <a:spcPts val="200"/>
                        </a:spcBef>
                        <a:spcAft>
                          <a:spcPts val="200"/>
                        </a:spcAft>
                      </a:pPr>
                      <a:r>
                        <a:rPr lang="en-US" sz="2000" b="0">
                          <a:effectLst/>
                        </a:rPr>
                        <a:t>16 to 30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dirty="0">
                          <a:effectLst/>
                        </a:rPr>
                        <a:t>0.00012</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2.3 %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99929447"/>
                  </a:ext>
                </a:extLst>
              </a:tr>
              <a:tr h="372405">
                <a:tc>
                  <a:txBody>
                    <a:bodyPr/>
                    <a:lstStyle/>
                    <a:p>
                      <a:pPr marL="0" marR="0" algn="ctr">
                        <a:lnSpc>
                          <a:spcPct val="110000"/>
                        </a:lnSpc>
                        <a:spcBef>
                          <a:spcPts val="200"/>
                        </a:spcBef>
                        <a:spcAft>
                          <a:spcPts val="200"/>
                        </a:spcAft>
                      </a:pPr>
                      <a:r>
                        <a:rPr lang="en-US" sz="2000" b="0">
                          <a:effectLst/>
                        </a:rPr>
                        <a:t>31 to 45</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a:effectLst/>
                        </a:rPr>
                        <a:t>0.01290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0.8 %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12819329"/>
                  </a:ext>
                </a:extLst>
              </a:tr>
              <a:tr h="372405">
                <a:tc>
                  <a:txBody>
                    <a:bodyPr/>
                    <a:lstStyle/>
                    <a:p>
                      <a:pPr marL="0" marR="0" algn="ctr">
                        <a:lnSpc>
                          <a:spcPct val="110000"/>
                        </a:lnSpc>
                        <a:spcBef>
                          <a:spcPts val="200"/>
                        </a:spcBef>
                        <a:spcAft>
                          <a:spcPts val="200"/>
                        </a:spcAft>
                      </a:pPr>
                      <a:r>
                        <a:rPr lang="en-US" sz="2000" b="0">
                          <a:effectLst/>
                        </a:rPr>
                        <a:t>46 to 60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dirty="0">
                          <a:effectLst/>
                        </a:rPr>
                        <a:t>− 0.12173</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0.3 %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85916530"/>
                  </a:ext>
                </a:extLst>
              </a:tr>
              <a:tr h="372405">
                <a:tc>
                  <a:txBody>
                    <a:bodyPr/>
                    <a:lstStyle/>
                    <a:p>
                      <a:pPr marL="0" marR="0" algn="ctr">
                        <a:lnSpc>
                          <a:spcPct val="110000"/>
                        </a:lnSpc>
                        <a:spcBef>
                          <a:spcPts val="200"/>
                        </a:spcBef>
                        <a:spcAft>
                          <a:spcPts val="200"/>
                        </a:spcAft>
                      </a:pPr>
                      <a:r>
                        <a:rPr lang="en-US" sz="2000" b="0">
                          <a:effectLst/>
                        </a:rPr>
                        <a:t>≥ 61</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a:effectLst/>
                        </a:rPr>
                        <a:t>0.02813</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1.3 %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45478619"/>
                  </a:ext>
                </a:extLst>
              </a:tr>
            </a:tbl>
          </a:graphicData>
        </a:graphic>
      </p:graphicFrame>
    </p:spTree>
    <p:extLst>
      <p:ext uri="{BB962C8B-B14F-4D97-AF65-F5344CB8AC3E}">
        <p14:creationId xmlns:p14="http://schemas.microsoft.com/office/powerpoint/2010/main" val="3514222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632D58-C221-3354-2CFC-C1EE5454DBC8}"/>
              </a:ext>
            </a:extLst>
          </p:cNvPr>
          <p:cNvSpPr>
            <a:spLocks noGrp="1"/>
          </p:cNvSpPr>
          <p:nvPr>
            <p:ph idx="1"/>
          </p:nvPr>
        </p:nvSpPr>
        <p:spPr>
          <a:xfrm>
            <a:off x="838200" y="793102"/>
            <a:ext cx="10515600" cy="5383861"/>
          </a:xfrm>
        </p:spPr>
        <p:txBody>
          <a:bodyPr/>
          <a:lstStyle/>
          <a:p>
            <a:pPr marL="0" indent="0">
              <a:buNone/>
            </a:pPr>
            <a:r>
              <a:rPr lang="en-US" b="1" dirty="0"/>
              <a:t>Departure</a:t>
            </a:r>
            <a:r>
              <a:rPr lang="en-US" dirty="0"/>
              <a:t> delay analysis:</a:t>
            </a:r>
          </a:p>
        </p:txBody>
      </p:sp>
      <p:sp>
        <p:nvSpPr>
          <p:cNvPr id="4" name="Slide Number Placeholder 3">
            <a:extLst>
              <a:ext uri="{FF2B5EF4-FFF2-40B4-BE49-F238E27FC236}">
                <a16:creationId xmlns:a16="http://schemas.microsoft.com/office/drawing/2014/main" id="{14002806-6DF2-417C-7110-E0F715C14E61}"/>
              </a:ext>
            </a:extLst>
          </p:cNvPr>
          <p:cNvSpPr>
            <a:spLocks noGrp="1"/>
          </p:cNvSpPr>
          <p:nvPr>
            <p:ph type="sldNum" sz="quarter" idx="12"/>
          </p:nvPr>
        </p:nvSpPr>
        <p:spPr/>
        <p:txBody>
          <a:bodyPr/>
          <a:lstStyle/>
          <a:p>
            <a:fld id="{32E2AFF1-8A0E-42E2-BA22-59F367B4B68A}" type="slidenum">
              <a:rPr lang="en-US" smtClean="0"/>
              <a:t>19</a:t>
            </a:fld>
            <a:endParaRPr lang="en-US"/>
          </a:p>
        </p:txBody>
      </p:sp>
      <p:pic>
        <p:nvPicPr>
          <p:cNvPr id="5" name="Picture 4" descr="Chart&#10;&#10;Description automatically generated">
            <a:extLst>
              <a:ext uri="{FF2B5EF4-FFF2-40B4-BE49-F238E27FC236}">
                <a16:creationId xmlns:a16="http://schemas.microsoft.com/office/drawing/2014/main" id="{76D36834-6437-A1B9-57A1-40D925679D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959" y="1276494"/>
            <a:ext cx="3910874" cy="2607504"/>
          </a:xfrm>
          <a:prstGeom prst="rect">
            <a:avLst/>
          </a:prstGeom>
          <a:noFill/>
          <a:ln>
            <a:noFill/>
          </a:ln>
        </p:spPr>
      </p:pic>
      <p:pic>
        <p:nvPicPr>
          <p:cNvPr id="6" name="Picture 5" descr="Chart, scatter chart&#10;&#10;Description automatically generated">
            <a:extLst>
              <a:ext uri="{FF2B5EF4-FFF2-40B4-BE49-F238E27FC236}">
                <a16:creationId xmlns:a16="http://schemas.microsoft.com/office/drawing/2014/main" id="{F86DCE00-BCB7-042B-094B-3754021982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6055" y="1193850"/>
            <a:ext cx="3889466" cy="2592978"/>
          </a:xfrm>
          <a:prstGeom prst="rect">
            <a:avLst/>
          </a:prstGeom>
          <a:noFill/>
          <a:ln>
            <a:noFill/>
          </a:ln>
        </p:spPr>
      </p:pic>
      <p:pic>
        <p:nvPicPr>
          <p:cNvPr id="7" name="Picture 6" descr="Chart, scatter chart&#10;&#10;Description automatically generated">
            <a:extLst>
              <a:ext uri="{FF2B5EF4-FFF2-40B4-BE49-F238E27FC236}">
                <a16:creationId xmlns:a16="http://schemas.microsoft.com/office/drawing/2014/main" id="{CD3985E1-5A67-2220-48AE-8EBDB753C1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0743" y="1241852"/>
            <a:ext cx="3815389" cy="2543350"/>
          </a:xfrm>
          <a:prstGeom prst="rect">
            <a:avLst/>
          </a:prstGeom>
          <a:noFill/>
          <a:ln>
            <a:noFill/>
          </a:ln>
        </p:spPr>
      </p:pic>
      <p:pic>
        <p:nvPicPr>
          <p:cNvPr id="8" name="Picture 7" descr="Chart, scatter chart&#10;&#10;Description automatically generated">
            <a:extLst>
              <a:ext uri="{FF2B5EF4-FFF2-40B4-BE49-F238E27FC236}">
                <a16:creationId xmlns:a16="http://schemas.microsoft.com/office/drawing/2014/main" id="{C4A72F86-02AA-54F6-F724-0A446AB7728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867" y="4010017"/>
            <a:ext cx="4071497" cy="2714331"/>
          </a:xfrm>
          <a:prstGeom prst="rect">
            <a:avLst/>
          </a:prstGeom>
          <a:noFill/>
          <a:ln>
            <a:noFill/>
          </a:ln>
        </p:spPr>
      </p:pic>
      <p:pic>
        <p:nvPicPr>
          <p:cNvPr id="9" name="Picture 8" descr="Chart, scatter chart&#10;&#10;Description automatically generated">
            <a:extLst>
              <a:ext uri="{FF2B5EF4-FFF2-40B4-BE49-F238E27FC236}">
                <a16:creationId xmlns:a16="http://schemas.microsoft.com/office/drawing/2014/main" id="{2C1B616D-6928-C27A-A0E8-5F329E3CC6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6739" y="4042208"/>
            <a:ext cx="3874255" cy="2582350"/>
          </a:xfrm>
          <a:prstGeom prst="rect">
            <a:avLst/>
          </a:prstGeom>
          <a:noFill/>
          <a:ln>
            <a:noFill/>
          </a:ln>
        </p:spPr>
      </p:pic>
      <p:pic>
        <p:nvPicPr>
          <p:cNvPr id="10" name="Picture 9" descr="Chart, scatter chart&#10;&#10;Description automatically generated">
            <a:extLst>
              <a:ext uri="{FF2B5EF4-FFF2-40B4-BE49-F238E27FC236}">
                <a16:creationId xmlns:a16="http://schemas.microsoft.com/office/drawing/2014/main" id="{8B436BF6-5EB4-441B-D202-C6EEEDC98D8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30369" y="4043407"/>
            <a:ext cx="3730657" cy="2486643"/>
          </a:xfrm>
          <a:prstGeom prst="rect">
            <a:avLst/>
          </a:prstGeom>
          <a:noFill/>
          <a:ln>
            <a:noFill/>
          </a:ln>
        </p:spPr>
      </p:pic>
      <p:sp>
        <p:nvSpPr>
          <p:cNvPr id="11" name="Title 1">
            <a:extLst>
              <a:ext uri="{FF2B5EF4-FFF2-40B4-BE49-F238E27FC236}">
                <a16:creationId xmlns:a16="http://schemas.microsoft.com/office/drawing/2014/main" id="{72AB2B0C-626C-B982-5945-B6DA61411E26}"/>
              </a:ext>
            </a:extLst>
          </p:cNvPr>
          <p:cNvSpPr>
            <a:spLocks noGrp="1"/>
          </p:cNvSpPr>
          <p:nvPr>
            <p:ph type="title"/>
          </p:nvPr>
        </p:nvSpPr>
        <p:spPr>
          <a:xfrm>
            <a:off x="838200" y="103867"/>
            <a:ext cx="10515600" cy="818515"/>
          </a:xfrm>
        </p:spPr>
        <p:txBody>
          <a:bodyPr>
            <a:normAutofit/>
          </a:bodyPr>
          <a:lstStyle/>
          <a:p>
            <a:pPr algn="ctr"/>
            <a:r>
              <a:rPr lang="en-US" sz="4000" dirty="0"/>
              <a:t>Delay Probability Analysis (continued)</a:t>
            </a:r>
          </a:p>
        </p:txBody>
      </p:sp>
    </p:spTree>
    <p:extLst>
      <p:ext uri="{BB962C8B-B14F-4D97-AF65-F5344CB8AC3E}">
        <p14:creationId xmlns:p14="http://schemas.microsoft.com/office/powerpoint/2010/main" val="3523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286E7-EF7F-BDB6-6749-47D4DB7C84E8}"/>
              </a:ext>
            </a:extLst>
          </p:cNvPr>
          <p:cNvSpPr>
            <a:spLocks noGrp="1"/>
          </p:cNvSpPr>
          <p:nvPr>
            <p:ph type="title"/>
          </p:nvPr>
        </p:nvSpPr>
        <p:spPr/>
        <p:txBody>
          <a:bodyPr/>
          <a:lstStyle/>
          <a:p>
            <a:pPr algn="ctr"/>
            <a:r>
              <a:rPr lang="en-US" dirty="0"/>
              <a:t>Contents</a:t>
            </a:r>
          </a:p>
        </p:txBody>
      </p:sp>
      <p:sp>
        <p:nvSpPr>
          <p:cNvPr id="4" name="Slide Number Placeholder 3">
            <a:extLst>
              <a:ext uri="{FF2B5EF4-FFF2-40B4-BE49-F238E27FC236}">
                <a16:creationId xmlns:a16="http://schemas.microsoft.com/office/drawing/2014/main" id="{E6071A74-CE6B-4E89-2D25-CFEF2EA57A0C}"/>
              </a:ext>
            </a:extLst>
          </p:cNvPr>
          <p:cNvSpPr>
            <a:spLocks noGrp="1"/>
          </p:cNvSpPr>
          <p:nvPr>
            <p:ph type="sldNum" sz="quarter" idx="12"/>
          </p:nvPr>
        </p:nvSpPr>
        <p:spPr/>
        <p:txBody>
          <a:bodyPr/>
          <a:lstStyle/>
          <a:p>
            <a:fld id="{32E2AFF1-8A0E-42E2-BA22-59F367B4B68A}" type="slidenum">
              <a:rPr lang="en-US" smtClean="0"/>
              <a:t>2</a:t>
            </a:fld>
            <a:endParaRPr lang="en-US"/>
          </a:p>
        </p:txBody>
      </p:sp>
      <p:sp>
        <p:nvSpPr>
          <p:cNvPr id="5" name="TextBox 4">
            <a:hlinkClick r:id="rId2" action="ppaction://hlinksldjump"/>
            <a:extLst>
              <a:ext uri="{FF2B5EF4-FFF2-40B4-BE49-F238E27FC236}">
                <a16:creationId xmlns:a16="http://schemas.microsoft.com/office/drawing/2014/main" id="{FEE78828-1F4E-DE2D-ED52-71CB33329947}"/>
              </a:ext>
            </a:extLst>
          </p:cNvPr>
          <p:cNvSpPr txBox="1"/>
          <p:nvPr/>
        </p:nvSpPr>
        <p:spPr>
          <a:xfrm>
            <a:off x="961054" y="1773533"/>
            <a:ext cx="3788228" cy="553998"/>
          </a:xfrm>
          <a:prstGeom prst="rect">
            <a:avLst/>
          </a:prstGeom>
          <a:solidFill>
            <a:schemeClr val="accent1">
              <a:lumMod val="20000"/>
              <a:lumOff val="80000"/>
            </a:schemeClr>
          </a:solidFill>
          <a:ln>
            <a:solidFill>
              <a:schemeClr val="accent1">
                <a:lumMod val="20000"/>
                <a:lumOff val="80000"/>
              </a:schemeClr>
            </a:solidFill>
          </a:ln>
        </p:spPr>
        <p:txBody>
          <a:bodyPr wrap="square" rtlCol="0">
            <a:spAutoFit/>
          </a:bodyPr>
          <a:lstStyle/>
          <a:p>
            <a:pPr algn="ctr"/>
            <a:r>
              <a:rPr lang="en-US" sz="3000" dirty="0"/>
              <a:t>Introduction</a:t>
            </a:r>
          </a:p>
        </p:txBody>
      </p:sp>
      <p:sp>
        <p:nvSpPr>
          <p:cNvPr id="6" name="TextBox 5">
            <a:hlinkClick r:id="rId3" action="ppaction://hlinksldjump"/>
            <a:extLst>
              <a:ext uri="{FF2B5EF4-FFF2-40B4-BE49-F238E27FC236}">
                <a16:creationId xmlns:a16="http://schemas.microsoft.com/office/drawing/2014/main" id="{8B52C3AA-B9BA-C2F1-A145-B9F2E5C617C7}"/>
              </a:ext>
            </a:extLst>
          </p:cNvPr>
          <p:cNvSpPr txBox="1"/>
          <p:nvPr/>
        </p:nvSpPr>
        <p:spPr>
          <a:xfrm>
            <a:off x="2220686" y="2745466"/>
            <a:ext cx="4721292" cy="553998"/>
          </a:xfrm>
          <a:prstGeom prst="rect">
            <a:avLst/>
          </a:prstGeom>
          <a:solidFill>
            <a:schemeClr val="accent1">
              <a:lumMod val="20000"/>
              <a:lumOff val="80000"/>
            </a:schemeClr>
          </a:solidFill>
          <a:ln>
            <a:solidFill>
              <a:schemeClr val="accent1">
                <a:lumMod val="20000"/>
                <a:lumOff val="80000"/>
              </a:schemeClr>
            </a:solidFill>
          </a:ln>
        </p:spPr>
        <p:txBody>
          <a:bodyPr wrap="square" rtlCol="0">
            <a:spAutoFit/>
          </a:bodyPr>
          <a:lstStyle/>
          <a:p>
            <a:pPr algn="ctr"/>
            <a:r>
              <a:rPr lang="en-US" sz="3000" dirty="0"/>
              <a:t>Delay Probability Analysis</a:t>
            </a:r>
          </a:p>
        </p:txBody>
      </p:sp>
      <p:sp>
        <p:nvSpPr>
          <p:cNvPr id="7" name="TextBox 6">
            <a:hlinkClick r:id="rId4" action="ppaction://hlinksldjump"/>
            <a:extLst>
              <a:ext uri="{FF2B5EF4-FFF2-40B4-BE49-F238E27FC236}">
                <a16:creationId xmlns:a16="http://schemas.microsoft.com/office/drawing/2014/main" id="{EA7493F2-EB02-261E-DEC1-21C6EE1A0935}"/>
              </a:ext>
            </a:extLst>
          </p:cNvPr>
          <p:cNvSpPr txBox="1"/>
          <p:nvPr/>
        </p:nvSpPr>
        <p:spPr>
          <a:xfrm>
            <a:off x="4201886" y="3693977"/>
            <a:ext cx="3788228" cy="553998"/>
          </a:xfrm>
          <a:prstGeom prst="rect">
            <a:avLst/>
          </a:prstGeom>
          <a:solidFill>
            <a:schemeClr val="accent1">
              <a:lumMod val="20000"/>
              <a:lumOff val="80000"/>
            </a:schemeClr>
          </a:solidFill>
          <a:ln>
            <a:solidFill>
              <a:schemeClr val="accent1">
                <a:lumMod val="20000"/>
                <a:lumOff val="80000"/>
              </a:schemeClr>
            </a:solidFill>
          </a:ln>
        </p:spPr>
        <p:txBody>
          <a:bodyPr wrap="square" rtlCol="0">
            <a:spAutoFit/>
          </a:bodyPr>
          <a:lstStyle/>
          <a:p>
            <a:pPr algn="ctr"/>
            <a:r>
              <a:rPr lang="en-US" sz="3000" dirty="0"/>
              <a:t>Data Visualization</a:t>
            </a:r>
          </a:p>
        </p:txBody>
      </p:sp>
      <p:sp>
        <p:nvSpPr>
          <p:cNvPr id="8" name="TextBox 7">
            <a:hlinkClick r:id="rId5" action="ppaction://hlinksldjump"/>
            <a:extLst>
              <a:ext uri="{FF2B5EF4-FFF2-40B4-BE49-F238E27FC236}">
                <a16:creationId xmlns:a16="http://schemas.microsoft.com/office/drawing/2014/main" id="{5050E29F-4EB9-5DAB-3BE5-98622B29F00C}"/>
              </a:ext>
            </a:extLst>
          </p:cNvPr>
          <p:cNvSpPr txBox="1"/>
          <p:nvPr/>
        </p:nvSpPr>
        <p:spPr>
          <a:xfrm>
            <a:off x="5337111" y="4717131"/>
            <a:ext cx="4488024" cy="553998"/>
          </a:xfrm>
          <a:prstGeom prst="rect">
            <a:avLst/>
          </a:prstGeom>
          <a:solidFill>
            <a:schemeClr val="accent1">
              <a:lumMod val="20000"/>
              <a:lumOff val="80000"/>
            </a:schemeClr>
          </a:solidFill>
          <a:ln>
            <a:solidFill>
              <a:schemeClr val="accent1">
                <a:lumMod val="20000"/>
                <a:lumOff val="80000"/>
              </a:schemeClr>
            </a:solidFill>
          </a:ln>
        </p:spPr>
        <p:txBody>
          <a:bodyPr wrap="square" rtlCol="0">
            <a:spAutoFit/>
          </a:bodyPr>
          <a:lstStyle/>
          <a:p>
            <a:pPr algn="ctr"/>
            <a:r>
              <a:rPr lang="en-US" sz="3000" dirty="0"/>
              <a:t>Flight Delay Prediction</a:t>
            </a:r>
          </a:p>
        </p:txBody>
      </p:sp>
      <p:sp>
        <p:nvSpPr>
          <p:cNvPr id="9" name="TextBox 8">
            <a:hlinkClick r:id="rId6" action="ppaction://hlinksldjump"/>
            <a:extLst>
              <a:ext uri="{FF2B5EF4-FFF2-40B4-BE49-F238E27FC236}">
                <a16:creationId xmlns:a16="http://schemas.microsoft.com/office/drawing/2014/main" id="{45316D24-25D3-B0B3-1940-1DCC8D18C152}"/>
              </a:ext>
            </a:extLst>
          </p:cNvPr>
          <p:cNvSpPr txBox="1"/>
          <p:nvPr/>
        </p:nvSpPr>
        <p:spPr>
          <a:xfrm>
            <a:off x="6347930" y="5625069"/>
            <a:ext cx="5016758" cy="553998"/>
          </a:xfrm>
          <a:prstGeom prst="rect">
            <a:avLst/>
          </a:prstGeom>
          <a:solidFill>
            <a:schemeClr val="accent1">
              <a:lumMod val="20000"/>
              <a:lumOff val="80000"/>
            </a:schemeClr>
          </a:solidFill>
          <a:ln>
            <a:solidFill>
              <a:schemeClr val="accent1">
                <a:lumMod val="20000"/>
                <a:lumOff val="80000"/>
              </a:schemeClr>
            </a:solidFill>
          </a:ln>
        </p:spPr>
        <p:txBody>
          <a:bodyPr wrap="square" rtlCol="0">
            <a:spAutoFit/>
          </a:bodyPr>
          <a:lstStyle/>
          <a:p>
            <a:pPr algn="ctr"/>
            <a:r>
              <a:rPr lang="en-US" sz="3000" dirty="0"/>
              <a:t>Conclusions and Future Work</a:t>
            </a:r>
          </a:p>
        </p:txBody>
      </p:sp>
    </p:spTree>
    <p:extLst>
      <p:ext uri="{BB962C8B-B14F-4D97-AF65-F5344CB8AC3E}">
        <p14:creationId xmlns:p14="http://schemas.microsoft.com/office/powerpoint/2010/main" val="1497768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9C308A-87F7-5ADE-8C0F-028C62D979C3}"/>
              </a:ext>
            </a:extLst>
          </p:cNvPr>
          <p:cNvSpPr>
            <a:spLocks noGrp="1"/>
          </p:cNvSpPr>
          <p:nvPr>
            <p:ph idx="1"/>
          </p:nvPr>
        </p:nvSpPr>
        <p:spPr>
          <a:xfrm>
            <a:off x="575388" y="969036"/>
            <a:ext cx="10778412" cy="5590384"/>
          </a:xfrm>
        </p:spPr>
        <p:txBody>
          <a:bodyPr>
            <a:normAutofit/>
          </a:bodyPr>
          <a:lstStyle/>
          <a:p>
            <a:pPr marL="0" indent="0">
              <a:buNone/>
            </a:pPr>
            <a:r>
              <a:rPr lang="en-US" dirty="0"/>
              <a:t>Average </a:t>
            </a:r>
            <a:r>
              <a:rPr lang="en-US" b="1" dirty="0"/>
              <a:t>arrival</a:t>
            </a:r>
            <a:r>
              <a:rPr lang="en-US" dirty="0"/>
              <a:t> delays: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For each arrival delay category, we see that there is not a strong correlation between arrival delay probability and average flight duration.</a:t>
            </a:r>
          </a:p>
          <a:p>
            <a:pPr marL="0" indent="0">
              <a:buNone/>
            </a:pPr>
            <a:endParaRPr lang="en-US" dirty="0"/>
          </a:p>
        </p:txBody>
      </p:sp>
      <p:sp>
        <p:nvSpPr>
          <p:cNvPr id="4" name="Slide Number Placeholder 3">
            <a:extLst>
              <a:ext uri="{FF2B5EF4-FFF2-40B4-BE49-F238E27FC236}">
                <a16:creationId xmlns:a16="http://schemas.microsoft.com/office/drawing/2014/main" id="{C9F94AD5-BA7C-5D64-0B42-E6846CADF29D}"/>
              </a:ext>
            </a:extLst>
          </p:cNvPr>
          <p:cNvSpPr>
            <a:spLocks noGrp="1"/>
          </p:cNvSpPr>
          <p:nvPr>
            <p:ph type="sldNum" sz="quarter" idx="12"/>
          </p:nvPr>
        </p:nvSpPr>
        <p:spPr/>
        <p:txBody>
          <a:bodyPr/>
          <a:lstStyle/>
          <a:p>
            <a:fld id="{32E2AFF1-8A0E-42E2-BA22-59F367B4B68A}" type="slidenum">
              <a:rPr lang="en-US" smtClean="0"/>
              <a:t>20</a:t>
            </a:fld>
            <a:endParaRPr lang="en-US"/>
          </a:p>
        </p:txBody>
      </p:sp>
      <p:sp>
        <p:nvSpPr>
          <p:cNvPr id="5" name="Title 1">
            <a:extLst>
              <a:ext uri="{FF2B5EF4-FFF2-40B4-BE49-F238E27FC236}">
                <a16:creationId xmlns:a16="http://schemas.microsoft.com/office/drawing/2014/main" id="{86E65190-72E2-D989-00B3-51F2FD29836D}"/>
              </a:ext>
            </a:extLst>
          </p:cNvPr>
          <p:cNvSpPr>
            <a:spLocks noGrp="1"/>
          </p:cNvSpPr>
          <p:nvPr>
            <p:ph type="title"/>
          </p:nvPr>
        </p:nvSpPr>
        <p:spPr>
          <a:xfrm>
            <a:off x="838200" y="150520"/>
            <a:ext cx="10515600" cy="818515"/>
          </a:xfrm>
        </p:spPr>
        <p:txBody>
          <a:bodyPr>
            <a:normAutofit/>
          </a:bodyPr>
          <a:lstStyle/>
          <a:p>
            <a:pPr algn="ctr"/>
            <a:r>
              <a:rPr lang="en-US" sz="4000" dirty="0"/>
              <a:t>Delay Probability Analysis (continued)</a:t>
            </a:r>
          </a:p>
        </p:txBody>
      </p:sp>
      <p:graphicFrame>
        <p:nvGraphicFramePr>
          <p:cNvPr id="7" name="Table 6">
            <a:extLst>
              <a:ext uri="{FF2B5EF4-FFF2-40B4-BE49-F238E27FC236}">
                <a16:creationId xmlns:a16="http://schemas.microsoft.com/office/drawing/2014/main" id="{AB4D2B4C-C194-CBF0-E61B-B0AF4F14D94C}"/>
              </a:ext>
            </a:extLst>
          </p:cNvPr>
          <p:cNvGraphicFramePr>
            <a:graphicFrameLocks noGrp="1"/>
          </p:cNvGraphicFramePr>
          <p:nvPr>
            <p:extLst>
              <p:ext uri="{D42A27DB-BD31-4B8C-83A1-F6EECF244321}">
                <p14:modId xmlns:p14="http://schemas.microsoft.com/office/powerpoint/2010/main" val="1231556215"/>
              </p:ext>
            </p:extLst>
          </p:nvPr>
        </p:nvGraphicFramePr>
        <p:xfrm>
          <a:off x="838200" y="1614197"/>
          <a:ext cx="10778412" cy="3582955"/>
        </p:xfrm>
        <a:graphic>
          <a:graphicData uri="http://schemas.openxmlformats.org/drawingml/2006/table">
            <a:tbl>
              <a:tblPr firstRow="1" firstCol="1" bandRow="1">
                <a:tableStyleId>{5940675A-B579-460E-94D1-54222C63F5DA}</a:tableStyleId>
              </a:tblPr>
              <a:tblGrid>
                <a:gridCol w="2512299">
                  <a:extLst>
                    <a:ext uri="{9D8B030D-6E8A-4147-A177-3AD203B41FA5}">
                      <a16:colId xmlns:a16="http://schemas.microsoft.com/office/drawing/2014/main" val="3272121610"/>
                    </a:ext>
                  </a:extLst>
                </a:gridCol>
                <a:gridCol w="5124491">
                  <a:extLst>
                    <a:ext uri="{9D8B030D-6E8A-4147-A177-3AD203B41FA5}">
                      <a16:colId xmlns:a16="http://schemas.microsoft.com/office/drawing/2014/main" val="2035011400"/>
                    </a:ext>
                  </a:extLst>
                </a:gridCol>
                <a:gridCol w="3141622">
                  <a:extLst>
                    <a:ext uri="{9D8B030D-6E8A-4147-A177-3AD203B41FA5}">
                      <a16:colId xmlns:a16="http://schemas.microsoft.com/office/drawing/2014/main" val="3573722675"/>
                    </a:ext>
                  </a:extLst>
                </a:gridCol>
              </a:tblGrid>
              <a:tr h="998557">
                <a:tc>
                  <a:txBody>
                    <a:bodyPr/>
                    <a:lstStyle/>
                    <a:p>
                      <a:pPr marL="0" marR="0" algn="ctr">
                        <a:lnSpc>
                          <a:spcPct val="110000"/>
                        </a:lnSpc>
                        <a:spcBef>
                          <a:spcPts val="200"/>
                        </a:spcBef>
                        <a:spcAft>
                          <a:spcPts val="200"/>
                        </a:spcAft>
                      </a:pPr>
                      <a:r>
                        <a:rPr lang="en-US" sz="2000" b="1" dirty="0">
                          <a:effectLst/>
                        </a:rPr>
                        <a:t>Arrival delay category</a:t>
                      </a:r>
                    </a:p>
                    <a:p>
                      <a:pPr marL="0" marR="0" algn="ctr">
                        <a:lnSpc>
                          <a:spcPct val="110000"/>
                        </a:lnSpc>
                        <a:spcBef>
                          <a:spcPts val="200"/>
                        </a:spcBef>
                        <a:spcAft>
                          <a:spcPts val="200"/>
                        </a:spcAft>
                      </a:pPr>
                      <a:r>
                        <a:rPr lang="en-US" sz="2000" b="1" dirty="0">
                          <a:effectLst/>
                        </a:rPr>
                        <a:t>(minutes)</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1" dirty="0">
                          <a:effectLst/>
                        </a:rPr>
                        <a:t>Correlation coefficient between arrival</a:t>
                      </a:r>
                    </a:p>
                    <a:p>
                      <a:pPr marL="0" marR="0" algn="ctr">
                        <a:lnSpc>
                          <a:spcPct val="110000"/>
                        </a:lnSpc>
                        <a:spcBef>
                          <a:spcPts val="200"/>
                        </a:spcBef>
                        <a:spcAft>
                          <a:spcPts val="200"/>
                        </a:spcAft>
                      </a:pPr>
                      <a:r>
                        <a:rPr lang="en-US" sz="2000" b="1" dirty="0">
                          <a:effectLst/>
                        </a:rPr>
                        <a:t>delay probabilities and average flight durations</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1" dirty="0">
                          <a:effectLst/>
                        </a:rPr>
                        <a:t>Fraction of flights in this arrival delay category</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35207569"/>
                  </a:ext>
                </a:extLst>
              </a:tr>
              <a:tr h="430733">
                <a:tc>
                  <a:txBody>
                    <a:bodyPr/>
                    <a:lstStyle/>
                    <a:p>
                      <a:pPr marL="0" marR="0" algn="ctr">
                        <a:lnSpc>
                          <a:spcPct val="110000"/>
                        </a:lnSpc>
                        <a:spcBef>
                          <a:spcPts val="200"/>
                        </a:spcBef>
                        <a:spcAft>
                          <a:spcPts val="200"/>
                        </a:spcAft>
                      </a:pPr>
                      <a:r>
                        <a:rPr lang="en-US" sz="2000" b="0">
                          <a:effectLst/>
                        </a:rPr>
                        <a:t>≤ 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a:effectLst/>
                        </a:rPr>
                        <a:t>0.16510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a:effectLst/>
                        </a:rPr>
                        <a:t>75.2 %</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87812956"/>
                  </a:ext>
                </a:extLst>
              </a:tr>
              <a:tr h="430733">
                <a:tc>
                  <a:txBody>
                    <a:bodyPr/>
                    <a:lstStyle/>
                    <a:p>
                      <a:pPr marL="0" marR="0" algn="ctr">
                        <a:lnSpc>
                          <a:spcPct val="110000"/>
                        </a:lnSpc>
                        <a:spcBef>
                          <a:spcPts val="200"/>
                        </a:spcBef>
                        <a:spcAft>
                          <a:spcPts val="200"/>
                        </a:spcAft>
                      </a:pPr>
                      <a:r>
                        <a:rPr lang="en-US" sz="2000" b="0">
                          <a:effectLst/>
                        </a:rPr>
                        <a:t>1 to 15</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dirty="0">
                          <a:effectLst/>
                        </a:rPr>
                        <a:t>0.07465</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dirty="0">
                          <a:effectLst/>
                        </a:rPr>
                        <a:t>18.5 %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50274007"/>
                  </a:ext>
                </a:extLst>
              </a:tr>
              <a:tr h="430733">
                <a:tc>
                  <a:txBody>
                    <a:bodyPr/>
                    <a:lstStyle/>
                    <a:p>
                      <a:pPr marL="0" marR="0" algn="ctr">
                        <a:lnSpc>
                          <a:spcPct val="110000"/>
                        </a:lnSpc>
                        <a:spcBef>
                          <a:spcPts val="200"/>
                        </a:spcBef>
                        <a:spcAft>
                          <a:spcPts val="200"/>
                        </a:spcAft>
                      </a:pPr>
                      <a:r>
                        <a:rPr lang="en-US" sz="2000" b="0">
                          <a:effectLst/>
                        </a:rPr>
                        <a:t>16 to 30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a:effectLst/>
                        </a:rPr>
                        <a:t>0.08033</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dirty="0">
                          <a:effectLst/>
                        </a:rPr>
                        <a:t>3.7 %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02854902"/>
                  </a:ext>
                </a:extLst>
              </a:tr>
              <a:tr h="430733">
                <a:tc>
                  <a:txBody>
                    <a:bodyPr/>
                    <a:lstStyle/>
                    <a:p>
                      <a:pPr marL="0" marR="0" algn="ctr">
                        <a:lnSpc>
                          <a:spcPct val="110000"/>
                        </a:lnSpc>
                        <a:spcBef>
                          <a:spcPts val="200"/>
                        </a:spcBef>
                        <a:spcAft>
                          <a:spcPts val="200"/>
                        </a:spcAft>
                      </a:pPr>
                      <a:r>
                        <a:rPr lang="en-US" sz="2000" b="0">
                          <a:effectLst/>
                        </a:rPr>
                        <a:t>31 to 45</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a:effectLst/>
                        </a:rPr>
                        <a:t>−0.05864</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dirty="0">
                          <a:effectLst/>
                        </a:rPr>
                        <a:t>0.9 %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60460141"/>
                  </a:ext>
                </a:extLst>
              </a:tr>
              <a:tr h="430733">
                <a:tc>
                  <a:txBody>
                    <a:bodyPr/>
                    <a:lstStyle/>
                    <a:p>
                      <a:pPr marL="0" marR="0" algn="ctr">
                        <a:lnSpc>
                          <a:spcPct val="110000"/>
                        </a:lnSpc>
                        <a:spcBef>
                          <a:spcPts val="200"/>
                        </a:spcBef>
                        <a:spcAft>
                          <a:spcPts val="200"/>
                        </a:spcAft>
                      </a:pPr>
                      <a:r>
                        <a:rPr lang="en-US" sz="2000" b="0">
                          <a:effectLst/>
                        </a:rPr>
                        <a:t>46 to 60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a:effectLst/>
                        </a:rPr>
                        <a:t>−0.06731</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dirty="0">
                          <a:effectLst/>
                        </a:rPr>
                        <a:t>0.4 %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0928675"/>
                  </a:ext>
                </a:extLst>
              </a:tr>
              <a:tr h="430733">
                <a:tc>
                  <a:txBody>
                    <a:bodyPr/>
                    <a:lstStyle/>
                    <a:p>
                      <a:pPr marL="0" marR="0" algn="ctr">
                        <a:lnSpc>
                          <a:spcPct val="110000"/>
                        </a:lnSpc>
                        <a:spcBef>
                          <a:spcPts val="200"/>
                        </a:spcBef>
                        <a:spcAft>
                          <a:spcPts val="200"/>
                        </a:spcAft>
                      </a:pPr>
                      <a:r>
                        <a:rPr lang="en-US" sz="2000" b="0">
                          <a:effectLst/>
                        </a:rPr>
                        <a:t>≥ 61</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a:effectLst/>
                        </a:rPr>
                        <a:t>0.02198</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200"/>
                        </a:spcBef>
                        <a:spcAft>
                          <a:spcPts val="200"/>
                        </a:spcAft>
                      </a:pPr>
                      <a:r>
                        <a:rPr lang="en-US" sz="2000" b="0" dirty="0">
                          <a:effectLst/>
                        </a:rPr>
                        <a:t>1.3 %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73249638"/>
                  </a:ext>
                </a:extLst>
              </a:tr>
            </a:tbl>
          </a:graphicData>
        </a:graphic>
      </p:graphicFrame>
    </p:spTree>
    <p:extLst>
      <p:ext uri="{BB962C8B-B14F-4D97-AF65-F5344CB8AC3E}">
        <p14:creationId xmlns:p14="http://schemas.microsoft.com/office/powerpoint/2010/main" val="1160830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8CD73-657B-4A26-8D13-74E4F55BB011}"/>
              </a:ext>
            </a:extLst>
          </p:cNvPr>
          <p:cNvSpPr>
            <a:spLocks noGrp="1"/>
          </p:cNvSpPr>
          <p:nvPr>
            <p:ph idx="1"/>
          </p:nvPr>
        </p:nvSpPr>
        <p:spPr>
          <a:xfrm>
            <a:off x="373223" y="875729"/>
            <a:ext cx="11532637" cy="5571724"/>
          </a:xfrm>
        </p:spPr>
        <p:txBody>
          <a:bodyPr/>
          <a:lstStyle/>
          <a:p>
            <a:pPr marL="0" indent="0">
              <a:buNone/>
            </a:pPr>
            <a:r>
              <a:rPr lang="en-US" b="1" dirty="0"/>
              <a:t>Arrival </a:t>
            </a:r>
            <a:r>
              <a:rPr lang="en-US" dirty="0"/>
              <a:t>delay analysis:</a:t>
            </a:r>
          </a:p>
          <a:p>
            <a:pPr marL="0" indent="0">
              <a:buNone/>
            </a:pPr>
            <a:endParaRPr lang="en-US" dirty="0"/>
          </a:p>
        </p:txBody>
      </p:sp>
      <p:sp>
        <p:nvSpPr>
          <p:cNvPr id="4" name="Slide Number Placeholder 3">
            <a:extLst>
              <a:ext uri="{FF2B5EF4-FFF2-40B4-BE49-F238E27FC236}">
                <a16:creationId xmlns:a16="http://schemas.microsoft.com/office/drawing/2014/main" id="{9715E881-1A3A-3AE7-5276-4578978168C4}"/>
              </a:ext>
            </a:extLst>
          </p:cNvPr>
          <p:cNvSpPr>
            <a:spLocks noGrp="1"/>
          </p:cNvSpPr>
          <p:nvPr>
            <p:ph type="sldNum" sz="quarter" idx="12"/>
          </p:nvPr>
        </p:nvSpPr>
        <p:spPr/>
        <p:txBody>
          <a:bodyPr/>
          <a:lstStyle/>
          <a:p>
            <a:fld id="{32E2AFF1-8A0E-42E2-BA22-59F367B4B68A}" type="slidenum">
              <a:rPr lang="en-US" smtClean="0"/>
              <a:t>21</a:t>
            </a:fld>
            <a:endParaRPr lang="en-US"/>
          </a:p>
        </p:txBody>
      </p:sp>
      <p:sp>
        <p:nvSpPr>
          <p:cNvPr id="5" name="Title 1">
            <a:extLst>
              <a:ext uri="{FF2B5EF4-FFF2-40B4-BE49-F238E27FC236}">
                <a16:creationId xmlns:a16="http://schemas.microsoft.com/office/drawing/2014/main" id="{271DA55E-9F59-9DCF-D6B0-5E4CA3721945}"/>
              </a:ext>
            </a:extLst>
          </p:cNvPr>
          <p:cNvSpPr>
            <a:spLocks noGrp="1"/>
          </p:cNvSpPr>
          <p:nvPr>
            <p:ph type="title"/>
          </p:nvPr>
        </p:nvSpPr>
        <p:spPr>
          <a:xfrm>
            <a:off x="838200" y="57214"/>
            <a:ext cx="10515600" cy="818515"/>
          </a:xfrm>
        </p:spPr>
        <p:txBody>
          <a:bodyPr>
            <a:normAutofit/>
          </a:bodyPr>
          <a:lstStyle/>
          <a:p>
            <a:pPr algn="ctr"/>
            <a:r>
              <a:rPr lang="en-US" sz="4000" dirty="0"/>
              <a:t>Delay Probability Analysis (continued)</a:t>
            </a:r>
          </a:p>
        </p:txBody>
      </p:sp>
      <p:pic>
        <p:nvPicPr>
          <p:cNvPr id="6" name="Picture 5" descr="Chart, histogram&#10;&#10;Description automatically generated">
            <a:extLst>
              <a:ext uri="{FF2B5EF4-FFF2-40B4-BE49-F238E27FC236}">
                <a16:creationId xmlns:a16="http://schemas.microsoft.com/office/drawing/2014/main" id="{B1507504-C0AE-5BEA-4947-C6885A1CC1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223" y="1372583"/>
            <a:ext cx="3799900" cy="2532788"/>
          </a:xfrm>
          <a:prstGeom prst="rect">
            <a:avLst/>
          </a:prstGeom>
          <a:noFill/>
          <a:ln>
            <a:noFill/>
          </a:ln>
        </p:spPr>
      </p:pic>
      <p:pic>
        <p:nvPicPr>
          <p:cNvPr id="7" name="Picture 6" descr="Chart, scatter chart&#10;&#10;Description automatically generated">
            <a:extLst>
              <a:ext uri="{FF2B5EF4-FFF2-40B4-BE49-F238E27FC236}">
                <a16:creationId xmlns:a16="http://schemas.microsoft.com/office/drawing/2014/main" id="{884AD4D8-50F8-29D8-770F-099A8DC5FE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0260" y="1369727"/>
            <a:ext cx="3809815" cy="2540116"/>
          </a:xfrm>
          <a:prstGeom prst="rect">
            <a:avLst/>
          </a:prstGeom>
          <a:noFill/>
          <a:ln>
            <a:noFill/>
          </a:ln>
        </p:spPr>
      </p:pic>
      <p:pic>
        <p:nvPicPr>
          <p:cNvPr id="8" name="Picture 7" descr="Chart, scatter chart&#10;&#10;Description automatically generated">
            <a:extLst>
              <a:ext uri="{FF2B5EF4-FFF2-40B4-BE49-F238E27FC236}">
                <a16:creationId xmlns:a16="http://schemas.microsoft.com/office/drawing/2014/main" id="{65CDE3B5-2EF2-332D-C2E8-B1F4FD4350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17158" y="1369501"/>
            <a:ext cx="3671705" cy="2447571"/>
          </a:xfrm>
          <a:prstGeom prst="rect">
            <a:avLst/>
          </a:prstGeom>
          <a:noFill/>
          <a:ln>
            <a:noFill/>
          </a:ln>
        </p:spPr>
      </p:pic>
      <p:pic>
        <p:nvPicPr>
          <p:cNvPr id="9" name="Picture 8" descr="Chart, scatter chart&#10;&#10;Description automatically generated">
            <a:extLst>
              <a:ext uri="{FF2B5EF4-FFF2-40B4-BE49-F238E27FC236}">
                <a16:creationId xmlns:a16="http://schemas.microsoft.com/office/drawing/2014/main" id="{4AE2510A-E775-C23D-10FC-8321209AB7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6580" y="4030517"/>
            <a:ext cx="3748405" cy="2498706"/>
          </a:xfrm>
          <a:prstGeom prst="rect">
            <a:avLst/>
          </a:prstGeom>
          <a:noFill/>
          <a:ln>
            <a:noFill/>
          </a:ln>
        </p:spPr>
      </p:pic>
      <p:pic>
        <p:nvPicPr>
          <p:cNvPr id="10" name="Picture 9" descr="Chart, scatter chart&#10;&#10;Description automatically generated">
            <a:extLst>
              <a:ext uri="{FF2B5EF4-FFF2-40B4-BE49-F238E27FC236}">
                <a16:creationId xmlns:a16="http://schemas.microsoft.com/office/drawing/2014/main" id="{E877F5A9-CBB1-D261-224F-17DE4F11C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73123" y="4061401"/>
            <a:ext cx="3716615" cy="2477512"/>
          </a:xfrm>
          <a:prstGeom prst="rect">
            <a:avLst/>
          </a:prstGeom>
          <a:noFill/>
          <a:ln>
            <a:noFill/>
          </a:ln>
        </p:spPr>
      </p:pic>
      <p:pic>
        <p:nvPicPr>
          <p:cNvPr id="11" name="Picture 10" descr="Chart, scatter chart&#10;&#10;Description automatically generated">
            <a:extLst>
              <a:ext uri="{FF2B5EF4-FFF2-40B4-BE49-F238E27FC236}">
                <a16:creationId xmlns:a16="http://schemas.microsoft.com/office/drawing/2014/main" id="{4CF94762-BDBF-769F-1BE3-804E36425BA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39832" y="4030517"/>
            <a:ext cx="3716269" cy="2477513"/>
          </a:xfrm>
          <a:prstGeom prst="rect">
            <a:avLst/>
          </a:prstGeom>
          <a:noFill/>
          <a:ln>
            <a:noFill/>
          </a:ln>
        </p:spPr>
      </p:pic>
    </p:spTree>
    <p:extLst>
      <p:ext uri="{BB962C8B-B14F-4D97-AF65-F5344CB8AC3E}">
        <p14:creationId xmlns:p14="http://schemas.microsoft.com/office/powerpoint/2010/main" val="429329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779208-31D5-9E76-C0A4-51F0447E2FD9}"/>
              </a:ext>
            </a:extLst>
          </p:cNvPr>
          <p:cNvSpPr>
            <a:spLocks noGrp="1"/>
          </p:cNvSpPr>
          <p:nvPr>
            <p:ph idx="1"/>
          </p:nvPr>
        </p:nvSpPr>
        <p:spPr>
          <a:xfrm>
            <a:off x="838201" y="1825625"/>
            <a:ext cx="3061996" cy="4351338"/>
          </a:xfrm>
        </p:spPr>
        <p:txBody>
          <a:bodyPr/>
          <a:lstStyle/>
          <a:p>
            <a:pPr marL="0" indent="0">
              <a:buNone/>
            </a:pPr>
            <a:r>
              <a:rPr lang="en-US" dirty="0"/>
              <a:t>Most flights of Copa Airlines have zero or negative delay, for both departure and arrival.</a:t>
            </a:r>
          </a:p>
        </p:txBody>
      </p:sp>
      <p:sp>
        <p:nvSpPr>
          <p:cNvPr id="4" name="Slide Number Placeholder 3">
            <a:extLst>
              <a:ext uri="{FF2B5EF4-FFF2-40B4-BE49-F238E27FC236}">
                <a16:creationId xmlns:a16="http://schemas.microsoft.com/office/drawing/2014/main" id="{751FF7DA-88F8-23DC-82DC-1328CFFBF76C}"/>
              </a:ext>
            </a:extLst>
          </p:cNvPr>
          <p:cNvSpPr>
            <a:spLocks noGrp="1"/>
          </p:cNvSpPr>
          <p:nvPr>
            <p:ph type="sldNum" sz="quarter" idx="12"/>
          </p:nvPr>
        </p:nvSpPr>
        <p:spPr/>
        <p:txBody>
          <a:bodyPr/>
          <a:lstStyle/>
          <a:p>
            <a:fld id="{32E2AFF1-8A0E-42E2-BA22-59F367B4B68A}" type="slidenum">
              <a:rPr lang="en-US" smtClean="0"/>
              <a:t>22</a:t>
            </a:fld>
            <a:endParaRPr lang="en-US"/>
          </a:p>
        </p:txBody>
      </p:sp>
      <p:pic>
        <p:nvPicPr>
          <p:cNvPr id="5" name="Picture 4" descr="Chart&#10;&#10;Description automatically generated">
            <a:extLst>
              <a:ext uri="{FF2B5EF4-FFF2-40B4-BE49-F238E27FC236}">
                <a16:creationId xmlns:a16="http://schemas.microsoft.com/office/drawing/2014/main" id="{C5D5B700-6463-399E-0EC8-E6FA6D1E7E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5388" y="1055665"/>
            <a:ext cx="7055493" cy="5111391"/>
          </a:xfrm>
          <a:prstGeom prst="rect">
            <a:avLst/>
          </a:prstGeom>
          <a:noFill/>
          <a:ln>
            <a:noFill/>
          </a:ln>
        </p:spPr>
      </p:pic>
      <p:sp>
        <p:nvSpPr>
          <p:cNvPr id="6" name="Title 1">
            <a:extLst>
              <a:ext uri="{FF2B5EF4-FFF2-40B4-BE49-F238E27FC236}">
                <a16:creationId xmlns:a16="http://schemas.microsoft.com/office/drawing/2014/main" id="{EF50A21A-CA6E-1FB0-A6B4-21E610F749FF}"/>
              </a:ext>
            </a:extLst>
          </p:cNvPr>
          <p:cNvSpPr>
            <a:spLocks noGrp="1"/>
          </p:cNvSpPr>
          <p:nvPr>
            <p:ph type="title"/>
          </p:nvPr>
        </p:nvSpPr>
        <p:spPr>
          <a:xfrm>
            <a:off x="875518" y="159855"/>
            <a:ext cx="10515600" cy="818515"/>
          </a:xfrm>
        </p:spPr>
        <p:txBody>
          <a:bodyPr>
            <a:normAutofit/>
          </a:bodyPr>
          <a:lstStyle/>
          <a:p>
            <a:pPr algn="ctr"/>
            <a:r>
              <a:rPr lang="en-US" sz="4000" dirty="0"/>
              <a:t>Delay Probability Analysis (continued)</a:t>
            </a:r>
          </a:p>
        </p:txBody>
      </p:sp>
      <p:sp>
        <p:nvSpPr>
          <p:cNvPr id="7" name="TextBox 6">
            <a:hlinkClick r:id="rId3" action="ppaction://hlinksldjump"/>
            <a:extLst>
              <a:ext uri="{FF2B5EF4-FFF2-40B4-BE49-F238E27FC236}">
                <a16:creationId xmlns:a16="http://schemas.microsoft.com/office/drawing/2014/main" id="{806388C3-6B88-84A6-F94E-DFE563EE19E3}"/>
              </a:ext>
            </a:extLst>
          </p:cNvPr>
          <p:cNvSpPr txBox="1"/>
          <p:nvPr/>
        </p:nvSpPr>
        <p:spPr>
          <a:xfrm>
            <a:off x="786885" y="5579716"/>
            <a:ext cx="1660849" cy="707886"/>
          </a:xfrm>
          <a:prstGeom prst="rect">
            <a:avLst/>
          </a:prstGeom>
          <a:solidFill>
            <a:schemeClr val="accent1">
              <a:lumMod val="20000"/>
              <a:lumOff val="80000"/>
            </a:schemeClr>
          </a:solidFill>
          <a:ln>
            <a:solidFill>
              <a:schemeClr val="accent1">
                <a:lumMod val="20000"/>
                <a:lumOff val="80000"/>
              </a:schemeClr>
            </a:solidFill>
          </a:ln>
        </p:spPr>
        <p:txBody>
          <a:bodyPr wrap="square" rtlCol="0">
            <a:spAutoFit/>
          </a:bodyPr>
          <a:lstStyle/>
          <a:p>
            <a:pPr algn="ctr"/>
            <a:r>
              <a:rPr lang="en-US" sz="2000" dirty="0"/>
              <a:t>Back to table of contents</a:t>
            </a:r>
          </a:p>
        </p:txBody>
      </p:sp>
    </p:spTree>
    <p:extLst>
      <p:ext uri="{BB962C8B-B14F-4D97-AF65-F5344CB8AC3E}">
        <p14:creationId xmlns:p14="http://schemas.microsoft.com/office/powerpoint/2010/main" val="149055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90A8-488C-9B0B-D550-6C8D226480F9}"/>
              </a:ext>
            </a:extLst>
          </p:cNvPr>
          <p:cNvSpPr>
            <a:spLocks noGrp="1"/>
          </p:cNvSpPr>
          <p:nvPr>
            <p:ph type="title"/>
          </p:nvPr>
        </p:nvSpPr>
        <p:spPr/>
        <p:txBody>
          <a:bodyPr/>
          <a:lstStyle/>
          <a:p>
            <a:pPr algn="ctr"/>
            <a:r>
              <a:rPr lang="en-US" dirty="0"/>
              <a:t>Data Visualization</a:t>
            </a:r>
          </a:p>
        </p:txBody>
      </p:sp>
      <p:sp>
        <p:nvSpPr>
          <p:cNvPr id="3" name="Text Placeholder 2">
            <a:extLst>
              <a:ext uri="{FF2B5EF4-FFF2-40B4-BE49-F238E27FC236}">
                <a16:creationId xmlns:a16="http://schemas.microsoft.com/office/drawing/2014/main" id="{5F0ABACD-03BC-4E80-1BDD-B105F9D67F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2572D0-C15D-B40E-60F2-FCA9FC845D0D}"/>
              </a:ext>
            </a:extLst>
          </p:cNvPr>
          <p:cNvSpPr>
            <a:spLocks noGrp="1"/>
          </p:cNvSpPr>
          <p:nvPr>
            <p:ph type="sldNum" sz="quarter" idx="12"/>
          </p:nvPr>
        </p:nvSpPr>
        <p:spPr/>
        <p:txBody>
          <a:bodyPr/>
          <a:lstStyle/>
          <a:p>
            <a:fld id="{32E2AFF1-8A0E-42E2-BA22-59F367B4B68A}" type="slidenum">
              <a:rPr lang="en-US" smtClean="0"/>
              <a:t>23</a:t>
            </a:fld>
            <a:endParaRPr lang="en-US"/>
          </a:p>
        </p:txBody>
      </p:sp>
    </p:spTree>
    <p:extLst>
      <p:ext uri="{BB962C8B-B14F-4D97-AF65-F5344CB8AC3E}">
        <p14:creationId xmlns:p14="http://schemas.microsoft.com/office/powerpoint/2010/main" val="677862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06A4DC-4ED5-AC67-6822-D21E2C96C5E7}"/>
              </a:ext>
            </a:extLst>
          </p:cNvPr>
          <p:cNvSpPr>
            <a:spLocks noGrp="1"/>
          </p:cNvSpPr>
          <p:nvPr>
            <p:ph type="sldNum" sz="quarter" idx="12"/>
          </p:nvPr>
        </p:nvSpPr>
        <p:spPr/>
        <p:txBody>
          <a:bodyPr/>
          <a:lstStyle/>
          <a:p>
            <a:fld id="{32E2AFF1-8A0E-42E2-BA22-59F367B4B68A}" type="slidenum">
              <a:rPr lang="en-US" smtClean="0"/>
              <a:t>24</a:t>
            </a:fld>
            <a:endParaRPr lang="en-US"/>
          </a:p>
        </p:txBody>
      </p:sp>
      <p:sp>
        <p:nvSpPr>
          <p:cNvPr id="7" name="Title 1">
            <a:extLst>
              <a:ext uri="{FF2B5EF4-FFF2-40B4-BE49-F238E27FC236}">
                <a16:creationId xmlns:a16="http://schemas.microsoft.com/office/drawing/2014/main" id="{97221FE0-743D-ABAD-72E3-DAE5351857EA}"/>
              </a:ext>
            </a:extLst>
          </p:cNvPr>
          <p:cNvSpPr>
            <a:spLocks noGrp="1"/>
          </p:cNvSpPr>
          <p:nvPr>
            <p:ph type="title"/>
          </p:nvPr>
        </p:nvSpPr>
        <p:spPr>
          <a:xfrm>
            <a:off x="838200" y="365126"/>
            <a:ext cx="5674567" cy="838524"/>
          </a:xfrm>
        </p:spPr>
        <p:txBody>
          <a:bodyPr>
            <a:normAutofit/>
          </a:bodyPr>
          <a:lstStyle/>
          <a:p>
            <a:pPr algn="ctr"/>
            <a:r>
              <a:rPr lang="en-US" sz="4000" dirty="0"/>
              <a:t>Introduction (continued)</a:t>
            </a:r>
          </a:p>
        </p:txBody>
      </p:sp>
      <p:sp>
        <p:nvSpPr>
          <p:cNvPr id="9" name="Content Placeholder 8">
            <a:extLst>
              <a:ext uri="{FF2B5EF4-FFF2-40B4-BE49-F238E27FC236}">
                <a16:creationId xmlns:a16="http://schemas.microsoft.com/office/drawing/2014/main" id="{80071BDA-295A-151C-BDF4-1CB19A8FCDFE}"/>
              </a:ext>
            </a:extLst>
          </p:cNvPr>
          <p:cNvSpPr>
            <a:spLocks noGrp="1"/>
          </p:cNvSpPr>
          <p:nvPr>
            <p:ph idx="1"/>
          </p:nvPr>
        </p:nvSpPr>
        <p:spPr>
          <a:xfrm>
            <a:off x="8518849" y="295399"/>
            <a:ext cx="3206619" cy="3116333"/>
          </a:xfrm>
        </p:spPr>
        <p:txBody>
          <a:bodyPr>
            <a:normAutofit fontScale="92500" lnSpcReduction="10000"/>
          </a:bodyPr>
          <a:lstStyle/>
          <a:p>
            <a:r>
              <a:rPr lang="en-US" sz="2500" dirty="0"/>
              <a:t>At PTY airport, aircraft may arrive at one bank, and depart from another bank.</a:t>
            </a:r>
          </a:p>
          <a:p>
            <a:r>
              <a:rPr lang="en-US" sz="2500" dirty="0"/>
              <a:t>Some aircrafts may not be assigned to any bank.  </a:t>
            </a:r>
          </a:p>
          <a:p>
            <a:endParaRPr lang="en-US" sz="2500" dirty="0"/>
          </a:p>
          <a:p>
            <a:pPr marL="0" indent="0">
              <a:buNone/>
            </a:pPr>
            <a:r>
              <a:rPr lang="en-US" sz="2500" dirty="0"/>
              <a:t>Off bank: 1522 flights.</a:t>
            </a:r>
          </a:p>
        </p:txBody>
      </p:sp>
      <p:pic>
        <p:nvPicPr>
          <p:cNvPr id="19" name="Picture 18" descr="Chart, bar chart&#10;&#10;Description automatically generated">
            <a:extLst>
              <a:ext uri="{FF2B5EF4-FFF2-40B4-BE49-F238E27FC236}">
                <a16:creationId xmlns:a16="http://schemas.microsoft.com/office/drawing/2014/main" id="{2AA0E68A-2A82-B277-D9AB-4B3CBB5A2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7" y="1520627"/>
            <a:ext cx="7669765" cy="5064938"/>
          </a:xfrm>
          <a:prstGeom prst="rect">
            <a:avLst/>
          </a:prstGeom>
        </p:spPr>
      </p:pic>
      <p:graphicFrame>
        <p:nvGraphicFramePr>
          <p:cNvPr id="2" name="Table 1">
            <a:extLst>
              <a:ext uri="{FF2B5EF4-FFF2-40B4-BE49-F238E27FC236}">
                <a16:creationId xmlns:a16="http://schemas.microsoft.com/office/drawing/2014/main" id="{AFCBC25E-4BCE-FBC2-5D58-ADB907D219E9}"/>
              </a:ext>
            </a:extLst>
          </p:cNvPr>
          <p:cNvGraphicFramePr>
            <a:graphicFrameLocks noGrp="1"/>
          </p:cNvGraphicFramePr>
          <p:nvPr>
            <p:extLst>
              <p:ext uri="{D42A27DB-BD31-4B8C-83A1-F6EECF244321}">
                <p14:modId xmlns:p14="http://schemas.microsoft.com/office/powerpoint/2010/main" val="3133732405"/>
              </p:ext>
            </p:extLst>
          </p:nvPr>
        </p:nvGraphicFramePr>
        <p:xfrm>
          <a:off x="8336350" y="3609977"/>
          <a:ext cx="3566404" cy="2548128"/>
        </p:xfrm>
        <a:graphic>
          <a:graphicData uri="http://schemas.openxmlformats.org/drawingml/2006/table">
            <a:tbl>
              <a:tblPr firstRow="1" firstCol="1" bandRow="1">
                <a:tableStyleId>{5940675A-B579-460E-94D1-54222C63F5DA}</a:tableStyleId>
              </a:tblPr>
              <a:tblGrid>
                <a:gridCol w="1169910">
                  <a:extLst>
                    <a:ext uri="{9D8B030D-6E8A-4147-A177-3AD203B41FA5}">
                      <a16:colId xmlns:a16="http://schemas.microsoft.com/office/drawing/2014/main" val="3780671782"/>
                    </a:ext>
                  </a:extLst>
                </a:gridCol>
                <a:gridCol w="1093316">
                  <a:extLst>
                    <a:ext uri="{9D8B030D-6E8A-4147-A177-3AD203B41FA5}">
                      <a16:colId xmlns:a16="http://schemas.microsoft.com/office/drawing/2014/main" val="415223477"/>
                    </a:ext>
                  </a:extLst>
                </a:gridCol>
                <a:gridCol w="1303178">
                  <a:extLst>
                    <a:ext uri="{9D8B030D-6E8A-4147-A177-3AD203B41FA5}">
                      <a16:colId xmlns:a16="http://schemas.microsoft.com/office/drawing/2014/main" val="2000697479"/>
                    </a:ext>
                  </a:extLst>
                </a:gridCol>
              </a:tblGrid>
              <a:tr h="248549">
                <a:tc>
                  <a:txBody>
                    <a:bodyPr/>
                    <a:lstStyle/>
                    <a:p>
                      <a:pPr marL="0" marR="0" algn="ctr">
                        <a:lnSpc>
                          <a:spcPct val="110000"/>
                        </a:lnSpc>
                        <a:spcBef>
                          <a:spcPts val="0"/>
                        </a:spcBef>
                        <a:spcAft>
                          <a:spcPts val="0"/>
                        </a:spcAft>
                      </a:pPr>
                      <a:r>
                        <a:rPr lang="en-US" sz="2000" b="1" dirty="0">
                          <a:effectLst/>
                        </a:rPr>
                        <a:t>Bank</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1" dirty="0">
                          <a:effectLst/>
                        </a:rPr>
                        <a:t>Arrival</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1" dirty="0">
                          <a:effectLst/>
                        </a:rPr>
                        <a:t>Departure</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53776527"/>
                  </a:ext>
                </a:extLst>
              </a:tr>
              <a:tr h="248549">
                <a:tc>
                  <a:txBody>
                    <a:bodyPr/>
                    <a:lstStyle/>
                    <a:p>
                      <a:pPr marL="0" marR="0" algn="ctr">
                        <a:lnSpc>
                          <a:spcPct val="110000"/>
                        </a:lnSpc>
                        <a:spcBef>
                          <a:spcPts val="0"/>
                        </a:spcBef>
                        <a:spcAft>
                          <a:spcPts val="0"/>
                        </a:spcAft>
                      </a:pPr>
                      <a:r>
                        <a:rPr lang="en-US" sz="2000" b="0" dirty="0">
                          <a:effectLst/>
                        </a:rPr>
                        <a:t>B1</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dirty="0">
                          <a:effectLst/>
                        </a:rPr>
                        <a:t>4221</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a:effectLst/>
                        </a:rPr>
                        <a:t>2894</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62697004"/>
                  </a:ext>
                </a:extLst>
              </a:tr>
              <a:tr h="248549">
                <a:tc>
                  <a:txBody>
                    <a:bodyPr/>
                    <a:lstStyle/>
                    <a:p>
                      <a:pPr marL="0" marR="0" algn="ctr">
                        <a:lnSpc>
                          <a:spcPct val="110000"/>
                        </a:lnSpc>
                        <a:spcBef>
                          <a:spcPts val="0"/>
                        </a:spcBef>
                        <a:spcAft>
                          <a:spcPts val="0"/>
                        </a:spcAft>
                      </a:pPr>
                      <a:r>
                        <a:rPr lang="en-US" sz="2000" b="0">
                          <a:effectLst/>
                        </a:rPr>
                        <a:t>B2</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a:effectLst/>
                        </a:rPr>
                        <a:t>2639</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a:effectLst/>
                        </a:rPr>
                        <a:t>3679</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73114494"/>
                  </a:ext>
                </a:extLst>
              </a:tr>
              <a:tr h="248549">
                <a:tc>
                  <a:txBody>
                    <a:bodyPr/>
                    <a:lstStyle/>
                    <a:p>
                      <a:pPr marL="0" marR="0" algn="ctr">
                        <a:lnSpc>
                          <a:spcPct val="110000"/>
                        </a:lnSpc>
                        <a:spcBef>
                          <a:spcPts val="0"/>
                        </a:spcBef>
                        <a:spcAft>
                          <a:spcPts val="0"/>
                        </a:spcAft>
                      </a:pPr>
                      <a:r>
                        <a:rPr lang="en-US" sz="2000" b="0">
                          <a:effectLst/>
                        </a:rPr>
                        <a:t>B3</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dirty="0">
                          <a:effectLst/>
                        </a:rPr>
                        <a:t>3980</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a:effectLst/>
                        </a:rPr>
                        <a:t>4464</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89903466"/>
                  </a:ext>
                </a:extLst>
              </a:tr>
              <a:tr h="248549">
                <a:tc>
                  <a:txBody>
                    <a:bodyPr/>
                    <a:lstStyle/>
                    <a:p>
                      <a:pPr marL="0" marR="0" algn="ctr">
                        <a:lnSpc>
                          <a:spcPct val="110000"/>
                        </a:lnSpc>
                        <a:spcBef>
                          <a:spcPts val="0"/>
                        </a:spcBef>
                        <a:spcAft>
                          <a:spcPts val="0"/>
                        </a:spcAft>
                      </a:pPr>
                      <a:r>
                        <a:rPr lang="en-US" sz="2000" b="0">
                          <a:effectLst/>
                        </a:rPr>
                        <a:t>B4</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a:effectLst/>
                        </a:rPr>
                        <a:t>4707</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dirty="0">
                          <a:effectLst/>
                        </a:rPr>
                        <a:t>4396</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02933901"/>
                  </a:ext>
                </a:extLst>
              </a:tr>
              <a:tr h="248549">
                <a:tc>
                  <a:txBody>
                    <a:bodyPr/>
                    <a:lstStyle/>
                    <a:p>
                      <a:pPr marL="0" marR="0" algn="ctr">
                        <a:lnSpc>
                          <a:spcPct val="110000"/>
                        </a:lnSpc>
                        <a:spcBef>
                          <a:spcPts val="0"/>
                        </a:spcBef>
                        <a:spcAft>
                          <a:spcPts val="0"/>
                        </a:spcAft>
                      </a:pPr>
                      <a:r>
                        <a:rPr lang="en-US" sz="2000" b="0">
                          <a:effectLst/>
                        </a:rPr>
                        <a:t>B5</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a:effectLst/>
                        </a:rPr>
                        <a:t>4495</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dirty="0">
                          <a:effectLst/>
                        </a:rPr>
                        <a:t>4476</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46820670"/>
                  </a:ext>
                </a:extLst>
              </a:tr>
              <a:tr h="248549">
                <a:tc>
                  <a:txBody>
                    <a:bodyPr/>
                    <a:lstStyle/>
                    <a:p>
                      <a:pPr marL="0" marR="0" algn="ctr">
                        <a:lnSpc>
                          <a:spcPct val="110000"/>
                        </a:lnSpc>
                        <a:spcBef>
                          <a:spcPts val="0"/>
                        </a:spcBef>
                        <a:spcAft>
                          <a:spcPts val="0"/>
                        </a:spcAft>
                      </a:pPr>
                      <a:r>
                        <a:rPr lang="en-US" sz="2000" b="0">
                          <a:effectLst/>
                        </a:rPr>
                        <a:t>B6</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a:effectLst/>
                        </a:rPr>
                        <a:t>4181</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dirty="0">
                          <a:effectLst/>
                        </a:rPr>
                        <a:t>4208</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99555531"/>
                  </a:ext>
                </a:extLst>
              </a:tr>
              <a:tr h="248549">
                <a:tc>
                  <a:txBody>
                    <a:bodyPr/>
                    <a:lstStyle/>
                    <a:p>
                      <a:pPr marL="0" marR="0" algn="ctr">
                        <a:lnSpc>
                          <a:spcPct val="110000"/>
                        </a:lnSpc>
                        <a:spcBef>
                          <a:spcPts val="0"/>
                        </a:spcBef>
                        <a:spcAft>
                          <a:spcPts val="0"/>
                        </a:spcAft>
                      </a:pPr>
                      <a:r>
                        <a:rPr lang="en-US" sz="2000" b="0" i="1" dirty="0">
                          <a:effectLst/>
                        </a:rPr>
                        <a:t>Total</a:t>
                      </a:r>
                      <a:endParaRPr lang="en-US" sz="2000" b="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i="1" dirty="0">
                          <a:effectLst/>
                        </a:rPr>
                        <a:t>24223</a:t>
                      </a:r>
                      <a:endParaRPr lang="en-US" sz="2000" b="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0" i="1" dirty="0">
                          <a:effectLst/>
                        </a:rPr>
                        <a:t>24117</a:t>
                      </a:r>
                      <a:endParaRPr lang="en-US" sz="2000" b="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79970862"/>
                  </a:ext>
                </a:extLst>
              </a:tr>
            </a:tbl>
          </a:graphicData>
        </a:graphic>
      </p:graphicFrame>
    </p:spTree>
    <p:extLst>
      <p:ext uri="{BB962C8B-B14F-4D97-AF65-F5344CB8AC3E}">
        <p14:creationId xmlns:p14="http://schemas.microsoft.com/office/powerpoint/2010/main" val="3500692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2164-BD29-1A6D-4E9B-A0C93B77AF6A}"/>
              </a:ext>
            </a:extLst>
          </p:cNvPr>
          <p:cNvSpPr>
            <a:spLocks noGrp="1"/>
          </p:cNvSpPr>
          <p:nvPr>
            <p:ph type="title"/>
          </p:nvPr>
        </p:nvSpPr>
        <p:spPr>
          <a:xfrm>
            <a:off x="838200" y="262487"/>
            <a:ext cx="10515600" cy="866516"/>
          </a:xfrm>
        </p:spPr>
        <p:txBody>
          <a:bodyPr>
            <a:normAutofit/>
          </a:bodyPr>
          <a:lstStyle/>
          <a:p>
            <a:pPr algn="ctr"/>
            <a:r>
              <a:rPr lang="en-US" sz="4000" dirty="0"/>
              <a:t>Data Visualization</a:t>
            </a:r>
          </a:p>
        </p:txBody>
      </p:sp>
      <p:sp>
        <p:nvSpPr>
          <p:cNvPr id="3" name="Content Placeholder 2">
            <a:extLst>
              <a:ext uri="{FF2B5EF4-FFF2-40B4-BE49-F238E27FC236}">
                <a16:creationId xmlns:a16="http://schemas.microsoft.com/office/drawing/2014/main" id="{06E24B96-C043-5651-8603-E3A046C0F18E}"/>
              </a:ext>
            </a:extLst>
          </p:cNvPr>
          <p:cNvSpPr>
            <a:spLocks noGrp="1"/>
          </p:cNvSpPr>
          <p:nvPr>
            <p:ph idx="1"/>
          </p:nvPr>
        </p:nvSpPr>
        <p:spPr>
          <a:xfrm>
            <a:off x="559838" y="1343608"/>
            <a:ext cx="3946848" cy="4833355"/>
          </a:xfrm>
        </p:spPr>
        <p:txBody>
          <a:bodyPr/>
          <a:lstStyle/>
          <a:p>
            <a:pPr marL="0" indent="0">
              <a:buNone/>
            </a:pPr>
            <a:r>
              <a:rPr lang="en-US" b="1" dirty="0"/>
              <a:t>Visualization of scheduled departure and arrival times with respect to different banks at PTY airport:</a:t>
            </a:r>
          </a:p>
          <a:p>
            <a:pPr marL="0" indent="0">
              <a:buNone/>
            </a:pPr>
            <a:endParaRPr lang="en-US" dirty="0"/>
          </a:p>
          <a:p>
            <a:r>
              <a:rPr lang="en-US" dirty="0"/>
              <a:t>For departure:</a:t>
            </a:r>
          </a:p>
        </p:txBody>
      </p:sp>
      <p:sp>
        <p:nvSpPr>
          <p:cNvPr id="4" name="Slide Number Placeholder 3">
            <a:extLst>
              <a:ext uri="{FF2B5EF4-FFF2-40B4-BE49-F238E27FC236}">
                <a16:creationId xmlns:a16="http://schemas.microsoft.com/office/drawing/2014/main" id="{6C86C894-0765-2668-6010-6C9056D2A24B}"/>
              </a:ext>
            </a:extLst>
          </p:cNvPr>
          <p:cNvSpPr>
            <a:spLocks noGrp="1"/>
          </p:cNvSpPr>
          <p:nvPr>
            <p:ph type="sldNum" sz="quarter" idx="12"/>
          </p:nvPr>
        </p:nvSpPr>
        <p:spPr/>
        <p:txBody>
          <a:bodyPr/>
          <a:lstStyle/>
          <a:p>
            <a:fld id="{32E2AFF1-8A0E-42E2-BA22-59F367B4B68A}" type="slidenum">
              <a:rPr lang="en-US" smtClean="0"/>
              <a:t>25</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1A00261F-058D-A886-7FE5-4B0D2CEC8D75}"/>
              </a:ext>
            </a:extLst>
          </p:cNvPr>
          <p:cNvPicPr>
            <a:picLocks noChangeAspect="1"/>
          </p:cNvPicPr>
          <p:nvPr/>
        </p:nvPicPr>
        <p:blipFill rotWithShape="1">
          <a:blip r:embed="rId2">
            <a:extLst>
              <a:ext uri="{28A0092B-C50C-407E-A947-70E740481C1C}">
                <a14:useLocalDpi xmlns:a14="http://schemas.microsoft.com/office/drawing/2010/main" val="0"/>
              </a:ext>
            </a:extLst>
          </a:blip>
          <a:srcRect l="3796" r="6760" b="2222"/>
          <a:stretch/>
        </p:blipFill>
        <p:spPr bwMode="auto">
          <a:xfrm>
            <a:off x="4715307" y="1231642"/>
            <a:ext cx="7070541" cy="51527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44533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A1C8-0F17-7E18-9A36-3C7FC5B30965}"/>
              </a:ext>
            </a:extLst>
          </p:cNvPr>
          <p:cNvSpPr>
            <a:spLocks noGrp="1"/>
          </p:cNvSpPr>
          <p:nvPr>
            <p:ph type="title"/>
          </p:nvPr>
        </p:nvSpPr>
        <p:spPr>
          <a:xfrm>
            <a:off x="838200" y="365126"/>
            <a:ext cx="10515600" cy="810532"/>
          </a:xfrm>
        </p:spPr>
        <p:txBody>
          <a:bodyPr>
            <a:normAutofit/>
          </a:bodyPr>
          <a:lstStyle/>
          <a:p>
            <a:pPr algn="ctr"/>
            <a:r>
              <a:rPr lang="en-US" sz="4000" dirty="0"/>
              <a:t>Data Visualization (continued)</a:t>
            </a:r>
          </a:p>
        </p:txBody>
      </p:sp>
      <p:sp>
        <p:nvSpPr>
          <p:cNvPr id="3" name="Content Placeholder 2">
            <a:extLst>
              <a:ext uri="{FF2B5EF4-FFF2-40B4-BE49-F238E27FC236}">
                <a16:creationId xmlns:a16="http://schemas.microsoft.com/office/drawing/2014/main" id="{91491398-0A57-CA29-9AE4-B8C2C588B0E1}"/>
              </a:ext>
            </a:extLst>
          </p:cNvPr>
          <p:cNvSpPr>
            <a:spLocks noGrp="1"/>
          </p:cNvSpPr>
          <p:nvPr>
            <p:ph idx="1"/>
          </p:nvPr>
        </p:nvSpPr>
        <p:spPr>
          <a:xfrm>
            <a:off x="838200" y="1825625"/>
            <a:ext cx="3771122" cy="4351338"/>
          </a:xfrm>
        </p:spPr>
        <p:txBody>
          <a:bodyPr/>
          <a:lstStyle/>
          <a:p>
            <a:r>
              <a:rPr lang="en-US" dirty="0"/>
              <a:t>For arrival:</a:t>
            </a:r>
          </a:p>
        </p:txBody>
      </p:sp>
      <p:sp>
        <p:nvSpPr>
          <p:cNvPr id="4" name="Slide Number Placeholder 3">
            <a:extLst>
              <a:ext uri="{FF2B5EF4-FFF2-40B4-BE49-F238E27FC236}">
                <a16:creationId xmlns:a16="http://schemas.microsoft.com/office/drawing/2014/main" id="{085FA22B-52F5-8325-E4FA-BA29A16B7355}"/>
              </a:ext>
            </a:extLst>
          </p:cNvPr>
          <p:cNvSpPr>
            <a:spLocks noGrp="1"/>
          </p:cNvSpPr>
          <p:nvPr>
            <p:ph type="sldNum" sz="quarter" idx="12"/>
          </p:nvPr>
        </p:nvSpPr>
        <p:spPr/>
        <p:txBody>
          <a:bodyPr/>
          <a:lstStyle/>
          <a:p>
            <a:fld id="{32E2AFF1-8A0E-42E2-BA22-59F367B4B68A}" type="slidenum">
              <a:rPr lang="en-US" smtClean="0"/>
              <a:t>26</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2C898BE9-451F-F7B6-F56C-FC726398DEAD}"/>
              </a:ext>
            </a:extLst>
          </p:cNvPr>
          <p:cNvPicPr>
            <a:picLocks noChangeAspect="1"/>
          </p:cNvPicPr>
          <p:nvPr/>
        </p:nvPicPr>
        <p:blipFill rotWithShape="1">
          <a:blip r:embed="rId2">
            <a:extLst>
              <a:ext uri="{28A0092B-C50C-407E-A947-70E740481C1C}">
                <a14:useLocalDpi xmlns:a14="http://schemas.microsoft.com/office/drawing/2010/main" val="0"/>
              </a:ext>
            </a:extLst>
          </a:blip>
          <a:srcRect l="3603" r="6731" b="2384"/>
          <a:stretch/>
        </p:blipFill>
        <p:spPr bwMode="auto">
          <a:xfrm>
            <a:off x="4068143" y="1175657"/>
            <a:ext cx="7193077" cy="522050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689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81D94-090E-F060-9D6F-3FCB38635361}"/>
              </a:ext>
            </a:extLst>
          </p:cNvPr>
          <p:cNvSpPr>
            <a:spLocks noGrp="1"/>
          </p:cNvSpPr>
          <p:nvPr>
            <p:ph idx="1"/>
          </p:nvPr>
        </p:nvSpPr>
        <p:spPr>
          <a:xfrm>
            <a:off x="8332238" y="1175657"/>
            <a:ext cx="3359018" cy="5001306"/>
          </a:xfrm>
        </p:spPr>
        <p:txBody>
          <a:bodyPr>
            <a:normAutofit/>
          </a:bodyPr>
          <a:lstStyle/>
          <a:p>
            <a:pPr marL="0" indent="0">
              <a:buNone/>
            </a:pPr>
            <a:r>
              <a:rPr lang="en-US" b="1" dirty="0"/>
              <a:t>Visualizing flight networks:</a:t>
            </a:r>
          </a:p>
          <a:p>
            <a:pPr marL="0" indent="0">
              <a:buNone/>
            </a:pPr>
            <a:endParaRPr lang="en-US" b="1" dirty="0"/>
          </a:p>
          <a:p>
            <a:r>
              <a:rPr lang="en-US" dirty="0"/>
              <a:t>Airports as nodes, and flights as links between nodes.</a:t>
            </a:r>
          </a:p>
          <a:p>
            <a:r>
              <a:rPr lang="en-US" dirty="0"/>
              <a:t>Seems more intuitive, as it is closer to the real-world representation. </a:t>
            </a:r>
          </a:p>
        </p:txBody>
      </p:sp>
      <p:sp>
        <p:nvSpPr>
          <p:cNvPr id="4" name="Slide Number Placeholder 3">
            <a:extLst>
              <a:ext uri="{FF2B5EF4-FFF2-40B4-BE49-F238E27FC236}">
                <a16:creationId xmlns:a16="http://schemas.microsoft.com/office/drawing/2014/main" id="{687E0E27-C3CA-A279-F115-8B0EBF3738FF}"/>
              </a:ext>
            </a:extLst>
          </p:cNvPr>
          <p:cNvSpPr>
            <a:spLocks noGrp="1"/>
          </p:cNvSpPr>
          <p:nvPr>
            <p:ph type="sldNum" sz="quarter" idx="12"/>
          </p:nvPr>
        </p:nvSpPr>
        <p:spPr/>
        <p:txBody>
          <a:bodyPr/>
          <a:lstStyle/>
          <a:p>
            <a:fld id="{32E2AFF1-8A0E-42E2-BA22-59F367B4B68A}" type="slidenum">
              <a:rPr lang="en-US" smtClean="0"/>
              <a:t>27</a:t>
            </a:fld>
            <a:endParaRPr lang="en-US"/>
          </a:p>
        </p:txBody>
      </p:sp>
      <p:sp>
        <p:nvSpPr>
          <p:cNvPr id="5" name="Title 1">
            <a:extLst>
              <a:ext uri="{FF2B5EF4-FFF2-40B4-BE49-F238E27FC236}">
                <a16:creationId xmlns:a16="http://schemas.microsoft.com/office/drawing/2014/main" id="{C9DEF87F-542F-2F5F-5315-2E26748A954C}"/>
              </a:ext>
            </a:extLst>
          </p:cNvPr>
          <p:cNvSpPr>
            <a:spLocks noGrp="1"/>
          </p:cNvSpPr>
          <p:nvPr>
            <p:ph type="title"/>
          </p:nvPr>
        </p:nvSpPr>
        <p:spPr>
          <a:xfrm>
            <a:off x="838200" y="281149"/>
            <a:ext cx="10515600" cy="810532"/>
          </a:xfrm>
        </p:spPr>
        <p:txBody>
          <a:bodyPr>
            <a:normAutofit/>
          </a:bodyPr>
          <a:lstStyle/>
          <a:p>
            <a:pPr algn="ctr"/>
            <a:r>
              <a:rPr lang="en-US" sz="4000" dirty="0"/>
              <a:t>Data Visualization (continued)</a:t>
            </a:r>
          </a:p>
        </p:txBody>
      </p:sp>
      <p:pic>
        <p:nvPicPr>
          <p:cNvPr id="6" name="Picture 5" descr="Diagram&#10;&#10;Description automatically generated">
            <a:extLst>
              <a:ext uri="{FF2B5EF4-FFF2-40B4-BE49-F238E27FC236}">
                <a16:creationId xmlns:a16="http://schemas.microsoft.com/office/drawing/2014/main" id="{6BDBE216-C5EC-6C19-A221-E5FF3AFAB41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719" y="1124598"/>
            <a:ext cx="7736632" cy="5546735"/>
          </a:xfrm>
          <a:prstGeom prst="rect">
            <a:avLst/>
          </a:prstGeom>
          <a:noFill/>
          <a:ln>
            <a:noFill/>
          </a:ln>
        </p:spPr>
      </p:pic>
    </p:spTree>
    <p:extLst>
      <p:ext uri="{BB962C8B-B14F-4D97-AF65-F5344CB8AC3E}">
        <p14:creationId xmlns:p14="http://schemas.microsoft.com/office/powerpoint/2010/main" val="203939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DD857-DFBA-E601-BF4C-979EA0C10A0B}"/>
              </a:ext>
            </a:extLst>
          </p:cNvPr>
          <p:cNvSpPr>
            <a:spLocks noGrp="1"/>
          </p:cNvSpPr>
          <p:nvPr>
            <p:ph idx="1"/>
          </p:nvPr>
        </p:nvSpPr>
        <p:spPr>
          <a:xfrm>
            <a:off x="7809722" y="2062065"/>
            <a:ext cx="3544077" cy="4217436"/>
          </a:xfrm>
        </p:spPr>
        <p:txBody>
          <a:bodyPr/>
          <a:lstStyle/>
          <a:p>
            <a:r>
              <a:rPr lang="en-US" dirty="0"/>
              <a:t>Flights as nodes, and transfer of resources (passengers, crew, luggage, aircraft) as links between nodes. </a:t>
            </a:r>
          </a:p>
          <a:p>
            <a:r>
              <a:rPr lang="en-US" dirty="0"/>
              <a:t>Not analogous to the real world. </a:t>
            </a:r>
          </a:p>
        </p:txBody>
      </p:sp>
      <p:sp>
        <p:nvSpPr>
          <p:cNvPr id="4" name="Slide Number Placeholder 3">
            <a:extLst>
              <a:ext uri="{FF2B5EF4-FFF2-40B4-BE49-F238E27FC236}">
                <a16:creationId xmlns:a16="http://schemas.microsoft.com/office/drawing/2014/main" id="{E20F1979-4A86-8878-AB02-5062C48903BD}"/>
              </a:ext>
            </a:extLst>
          </p:cNvPr>
          <p:cNvSpPr>
            <a:spLocks noGrp="1"/>
          </p:cNvSpPr>
          <p:nvPr>
            <p:ph type="sldNum" sz="quarter" idx="12"/>
          </p:nvPr>
        </p:nvSpPr>
        <p:spPr/>
        <p:txBody>
          <a:bodyPr/>
          <a:lstStyle/>
          <a:p>
            <a:fld id="{32E2AFF1-8A0E-42E2-BA22-59F367B4B68A}" type="slidenum">
              <a:rPr lang="en-US" smtClean="0"/>
              <a:t>28</a:t>
            </a:fld>
            <a:endParaRPr lang="en-US"/>
          </a:p>
        </p:txBody>
      </p:sp>
      <p:pic>
        <p:nvPicPr>
          <p:cNvPr id="5" name="Picture 4" descr="Diagram&#10;&#10;Description automatically generated">
            <a:extLst>
              <a:ext uri="{FF2B5EF4-FFF2-40B4-BE49-F238E27FC236}">
                <a16:creationId xmlns:a16="http://schemas.microsoft.com/office/drawing/2014/main" id="{4A1F2CED-0BC6-DC0B-900E-87FD859B602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733" y="305628"/>
            <a:ext cx="6858000" cy="6316345"/>
          </a:xfrm>
          <a:prstGeom prst="rect">
            <a:avLst/>
          </a:prstGeom>
          <a:noFill/>
          <a:ln>
            <a:noFill/>
          </a:ln>
        </p:spPr>
      </p:pic>
      <p:sp>
        <p:nvSpPr>
          <p:cNvPr id="6" name="Title 1">
            <a:extLst>
              <a:ext uri="{FF2B5EF4-FFF2-40B4-BE49-F238E27FC236}">
                <a16:creationId xmlns:a16="http://schemas.microsoft.com/office/drawing/2014/main" id="{7D7A8B7E-80BE-D902-F618-AEF243BFC329}"/>
              </a:ext>
            </a:extLst>
          </p:cNvPr>
          <p:cNvSpPr>
            <a:spLocks noGrp="1"/>
          </p:cNvSpPr>
          <p:nvPr>
            <p:ph type="title"/>
          </p:nvPr>
        </p:nvSpPr>
        <p:spPr>
          <a:xfrm>
            <a:off x="7669763" y="281148"/>
            <a:ext cx="4225212" cy="1365089"/>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3760992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616E4B-581B-7657-8BEB-569EC12D8572}"/>
              </a:ext>
            </a:extLst>
          </p:cNvPr>
          <p:cNvSpPr>
            <a:spLocks noGrp="1"/>
          </p:cNvSpPr>
          <p:nvPr>
            <p:ph idx="1"/>
          </p:nvPr>
        </p:nvSpPr>
        <p:spPr>
          <a:xfrm>
            <a:off x="597159" y="1408922"/>
            <a:ext cx="10756641" cy="4947427"/>
          </a:xfrm>
        </p:spPr>
        <p:txBody>
          <a:bodyPr>
            <a:normAutofit lnSpcReduction="10000"/>
          </a:bodyPr>
          <a:lstStyle/>
          <a:p>
            <a:pPr marL="0" indent="0">
              <a:buNone/>
            </a:pPr>
            <a:r>
              <a:rPr lang="en-US" dirty="0"/>
              <a:t>We are using the second method (flights as nodes, and connections between those flights as links between nodes). Reasons: </a:t>
            </a:r>
          </a:p>
          <a:p>
            <a:r>
              <a:rPr lang="en-US" dirty="0"/>
              <a:t>For a flight network like that of Copa Airlines, where a particular airport (e.g., PTY) is the hub, it makes more sense to visualize flights as nodes. </a:t>
            </a:r>
          </a:p>
          <a:p>
            <a:r>
              <a:rPr lang="en-US" dirty="0"/>
              <a:t>Having airports as nodes will just create a hub-and-spoke visualization for every visualization case, where airports other than the hub would be connected to a single node (the hub) via a single edge. </a:t>
            </a:r>
          </a:p>
          <a:p>
            <a:r>
              <a:rPr lang="en-US" dirty="0"/>
              <a:t>Having flight connections as edges may reveal important data about transfers of resources between different flights, aircraft maintenance between two consecutive flights, etc. </a:t>
            </a:r>
          </a:p>
          <a:p>
            <a:r>
              <a:rPr lang="en-US" dirty="0"/>
              <a:t>Above may be difficult when using the first method (airports as nodes and flights as edges).</a:t>
            </a:r>
          </a:p>
        </p:txBody>
      </p:sp>
      <p:sp>
        <p:nvSpPr>
          <p:cNvPr id="4" name="Slide Number Placeholder 3">
            <a:extLst>
              <a:ext uri="{FF2B5EF4-FFF2-40B4-BE49-F238E27FC236}">
                <a16:creationId xmlns:a16="http://schemas.microsoft.com/office/drawing/2014/main" id="{DE27B8A9-4258-0BEE-5475-642B6E200487}"/>
              </a:ext>
            </a:extLst>
          </p:cNvPr>
          <p:cNvSpPr>
            <a:spLocks noGrp="1"/>
          </p:cNvSpPr>
          <p:nvPr>
            <p:ph type="sldNum" sz="quarter" idx="12"/>
          </p:nvPr>
        </p:nvSpPr>
        <p:spPr/>
        <p:txBody>
          <a:bodyPr/>
          <a:lstStyle/>
          <a:p>
            <a:fld id="{32E2AFF1-8A0E-42E2-BA22-59F367B4B68A}" type="slidenum">
              <a:rPr lang="en-US" smtClean="0"/>
              <a:t>29</a:t>
            </a:fld>
            <a:endParaRPr lang="en-US"/>
          </a:p>
        </p:txBody>
      </p:sp>
      <p:sp>
        <p:nvSpPr>
          <p:cNvPr id="5" name="Title 1">
            <a:extLst>
              <a:ext uri="{FF2B5EF4-FFF2-40B4-BE49-F238E27FC236}">
                <a16:creationId xmlns:a16="http://schemas.microsoft.com/office/drawing/2014/main" id="{29BE4C82-0A2A-9EE0-0DC6-646EEF371D23}"/>
              </a:ext>
            </a:extLst>
          </p:cNvPr>
          <p:cNvSpPr>
            <a:spLocks noGrp="1"/>
          </p:cNvSpPr>
          <p:nvPr>
            <p:ph type="title"/>
          </p:nvPr>
        </p:nvSpPr>
        <p:spPr>
          <a:xfrm>
            <a:off x="838200" y="281149"/>
            <a:ext cx="10515600"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2152751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B9EB-EBFE-9264-6110-6DFA1280A307}"/>
              </a:ext>
            </a:extLst>
          </p:cNvPr>
          <p:cNvSpPr>
            <a:spLocks noGrp="1"/>
          </p:cNvSpPr>
          <p:nvPr>
            <p:ph type="title"/>
          </p:nvPr>
        </p:nvSpPr>
        <p:spPr/>
        <p:txBody>
          <a:bodyPr/>
          <a:lstStyle/>
          <a:p>
            <a:pPr algn="ctr"/>
            <a:r>
              <a:rPr lang="en-US" dirty="0"/>
              <a:t>Introduction</a:t>
            </a:r>
          </a:p>
        </p:txBody>
      </p:sp>
      <p:sp>
        <p:nvSpPr>
          <p:cNvPr id="3" name="Text Placeholder 2">
            <a:extLst>
              <a:ext uri="{FF2B5EF4-FFF2-40B4-BE49-F238E27FC236}">
                <a16:creationId xmlns:a16="http://schemas.microsoft.com/office/drawing/2014/main" id="{9BE1F54B-D039-B93B-ED58-5A533022CA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FA0C7A-E564-9231-6D54-A832D68F7D5A}"/>
              </a:ext>
            </a:extLst>
          </p:cNvPr>
          <p:cNvSpPr>
            <a:spLocks noGrp="1"/>
          </p:cNvSpPr>
          <p:nvPr>
            <p:ph type="sldNum" sz="quarter" idx="12"/>
          </p:nvPr>
        </p:nvSpPr>
        <p:spPr/>
        <p:txBody>
          <a:bodyPr/>
          <a:lstStyle/>
          <a:p>
            <a:fld id="{32E2AFF1-8A0E-42E2-BA22-59F367B4B68A}" type="slidenum">
              <a:rPr lang="en-US" smtClean="0"/>
              <a:t>3</a:t>
            </a:fld>
            <a:endParaRPr lang="en-US"/>
          </a:p>
        </p:txBody>
      </p:sp>
    </p:spTree>
    <p:extLst>
      <p:ext uri="{BB962C8B-B14F-4D97-AF65-F5344CB8AC3E}">
        <p14:creationId xmlns:p14="http://schemas.microsoft.com/office/powerpoint/2010/main" val="134529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28A45A-B24A-7544-C49D-EEECD0B3F00A}"/>
              </a:ext>
            </a:extLst>
          </p:cNvPr>
          <p:cNvSpPr>
            <a:spLocks noGrp="1"/>
          </p:cNvSpPr>
          <p:nvPr>
            <p:ph idx="1"/>
          </p:nvPr>
        </p:nvSpPr>
        <p:spPr>
          <a:xfrm>
            <a:off x="587829" y="1250301"/>
            <a:ext cx="11056775" cy="5326549"/>
          </a:xfrm>
        </p:spPr>
        <p:txBody>
          <a:bodyPr>
            <a:normAutofit fontScale="92500" lnSpcReduction="10000"/>
          </a:bodyPr>
          <a:lstStyle/>
          <a:p>
            <a:pPr marL="0" indent="0">
              <a:buNone/>
            </a:pPr>
            <a:r>
              <a:rPr lang="en-US" dirty="0"/>
              <a:t>For first few visualization exercises:</a:t>
            </a:r>
          </a:p>
          <a:p>
            <a:r>
              <a:rPr lang="en-US" dirty="0"/>
              <a:t>Using Python, </a:t>
            </a:r>
            <a:r>
              <a:rPr lang="en-US" dirty="0" err="1"/>
              <a:t>Plotly</a:t>
            </a:r>
            <a:r>
              <a:rPr lang="en-US" dirty="0"/>
              <a:t>, </a:t>
            </a:r>
            <a:r>
              <a:rPr lang="en-US" dirty="0" err="1"/>
              <a:t>Networkx</a:t>
            </a:r>
            <a:r>
              <a:rPr lang="en-US" dirty="0"/>
              <a:t>, Pandas, etc. in </a:t>
            </a:r>
            <a:r>
              <a:rPr lang="en-US" dirty="0" err="1"/>
              <a:t>Jupyter</a:t>
            </a:r>
            <a:r>
              <a:rPr lang="en-US" dirty="0"/>
              <a:t> Notebook. </a:t>
            </a:r>
          </a:p>
          <a:p>
            <a:r>
              <a:rPr lang="en-US" dirty="0"/>
              <a:t>Nodes represent flights. </a:t>
            </a:r>
          </a:p>
          <a:p>
            <a:r>
              <a:rPr lang="en-US" dirty="0"/>
              <a:t>Node color is red for inbound flights (to PTY), and green for outbound flights (from PTY). </a:t>
            </a:r>
          </a:p>
          <a:p>
            <a:r>
              <a:rPr lang="en-US" dirty="0"/>
              <a:t>Node size is directly proportional to flight duration (but can be some other quantity). </a:t>
            </a:r>
          </a:p>
          <a:p>
            <a:r>
              <a:rPr lang="en-US" dirty="0"/>
              <a:t>Edges represent transfer of passengers from inbound (feeder) flights to outbound (non-feeder) flights. </a:t>
            </a:r>
          </a:p>
          <a:p>
            <a:r>
              <a:rPr lang="en-US" dirty="0"/>
              <a:t>Edge color is directly proportional to number of passengers transferred (dark for more passenger transfer, light for less passenger transfer).</a:t>
            </a:r>
          </a:p>
          <a:p>
            <a:r>
              <a:rPr lang="en-US" dirty="0"/>
              <a:t>Thickness is constant for all edges, but can be changed to vary according to some parameter.</a:t>
            </a:r>
          </a:p>
        </p:txBody>
      </p:sp>
      <p:sp>
        <p:nvSpPr>
          <p:cNvPr id="4" name="Slide Number Placeholder 3">
            <a:extLst>
              <a:ext uri="{FF2B5EF4-FFF2-40B4-BE49-F238E27FC236}">
                <a16:creationId xmlns:a16="http://schemas.microsoft.com/office/drawing/2014/main" id="{69FB9CF4-A3BF-370C-17E5-41EFFC0E3CC7}"/>
              </a:ext>
            </a:extLst>
          </p:cNvPr>
          <p:cNvSpPr>
            <a:spLocks noGrp="1"/>
          </p:cNvSpPr>
          <p:nvPr>
            <p:ph type="sldNum" sz="quarter" idx="12"/>
          </p:nvPr>
        </p:nvSpPr>
        <p:spPr/>
        <p:txBody>
          <a:bodyPr/>
          <a:lstStyle/>
          <a:p>
            <a:fld id="{32E2AFF1-8A0E-42E2-BA22-59F367B4B68A}" type="slidenum">
              <a:rPr lang="en-US" smtClean="0"/>
              <a:t>30</a:t>
            </a:fld>
            <a:endParaRPr lang="en-US"/>
          </a:p>
        </p:txBody>
      </p:sp>
      <p:sp>
        <p:nvSpPr>
          <p:cNvPr id="5" name="Title 1">
            <a:extLst>
              <a:ext uri="{FF2B5EF4-FFF2-40B4-BE49-F238E27FC236}">
                <a16:creationId xmlns:a16="http://schemas.microsoft.com/office/drawing/2014/main" id="{BB7FCEC8-5B19-76CD-A669-88BB63278659}"/>
              </a:ext>
            </a:extLst>
          </p:cNvPr>
          <p:cNvSpPr>
            <a:spLocks noGrp="1"/>
          </p:cNvSpPr>
          <p:nvPr>
            <p:ph type="title"/>
          </p:nvPr>
        </p:nvSpPr>
        <p:spPr>
          <a:xfrm>
            <a:off x="838200" y="281149"/>
            <a:ext cx="10515600"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519832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CD895-1466-7CC1-53A8-7C35C4E62C0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EB445C7-331E-6515-C06B-583F0BFECEC8}"/>
              </a:ext>
            </a:extLst>
          </p:cNvPr>
          <p:cNvSpPr>
            <a:spLocks noGrp="1"/>
          </p:cNvSpPr>
          <p:nvPr>
            <p:ph type="sldNum" sz="quarter" idx="12"/>
          </p:nvPr>
        </p:nvSpPr>
        <p:spPr/>
        <p:txBody>
          <a:bodyPr/>
          <a:lstStyle/>
          <a:p>
            <a:fld id="{32E2AFF1-8A0E-42E2-BA22-59F367B4B68A}" type="slidenum">
              <a:rPr lang="en-US" smtClean="0"/>
              <a:t>31</a:t>
            </a:fld>
            <a:endParaRPr lang="en-US"/>
          </a:p>
        </p:txBody>
      </p:sp>
      <p:pic>
        <p:nvPicPr>
          <p:cNvPr id="5" name="Picture 4" descr="Diagram&#10;&#10;Description automatically generated">
            <a:extLst>
              <a:ext uri="{FF2B5EF4-FFF2-40B4-BE49-F238E27FC236}">
                <a16:creationId xmlns:a16="http://schemas.microsoft.com/office/drawing/2014/main" id="{206BD691-6F25-658A-D378-42C3C54429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44" y="1027906"/>
            <a:ext cx="5959475" cy="5674360"/>
          </a:xfrm>
          <a:prstGeom prst="rect">
            <a:avLst/>
          </a:prstGeom>
          <a:noFill/>
          <a:ln>
            <a:noFill/>
          </a:ln>
        </p:spPr>
      </p:pic>
      <p:pic>
        <p:nvPicPr>
          <p:cNvPr id="6" name="Picture 5" descr="A close-up of a ferris wheel&#10;&#10;Description automatically generated with medium confidence">
            <a:extLst>
              <a:ext uri="{FF2B5EF4-FFF2-40B4-BE49-F238E27FC236}">
                <a16:creationId xmlns:a16="http://schemas.microsoft.com/office/drawing/2014/main" id="{D410588B-F115-8E51-E1A7-973B7ABF73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96940" y="577331"/>
            <a:ext cx="6195060" cy="6057900"/>
          </a:xfrm>
          <a:prstGeom prst="rect">
            <a:avLst/>
          </a:prstGeom>
          <a:noFill/>
          <a:ln>
            <a:noFill/>
          </a:ln>
        </p:spPr>
      </p:pic>
      <p:sp>
        <p:nvSpPr>
          <p:cNvPr id="7" name="Title 1">
            <a:extLst>
              <a:ext uri="{FF2B5EF4-FFF2-40B4-BE49-F238E27FC236}">
                <a16:creationId xmlns:a16="http://schemas.microsoft.com/office/drawing/2014/main" id="{FE776FA8-F373-00FB-9E6B-1F755643120D}"/>
              </a:ext>
            </a:extLst>
          </p:cNvPr>
          <p:cNvSpPr>
            <a:spLocks noGrp="1"/>
          </p:cNvSpPr>
          <p:nvPr>
            <p:ph type="title"/>
          </p:nvPr>
        </p:nvSpPr>
        <p:spPr>
          <a:xfrm>
            <a:off x="838200" y="281149"/>
            <a:ext cx="6906208"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3568740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35DD0A-9CA5-96D7-A7A2-DBE5496EFB33}"/>
              </a:ext>
            </a:extLst>
          </p:cNvPr>
          <p:cNvSpPr>
            <a:spLocks noGrp="1"/>
          </p:cNvSpPr>
          <p:nvPr>
            <p:ph idx="1"/>
          </p:nvPr>
        </p:nvSpPr>
        <p:spPr>
          <a:xfrm>
            <a:off x="289249" y="1184988"/>
            <a:ext cx="11579290" cy="5355771"/>
          </a:xfrm>
        </p:spPr>
        <p:txBody>
          <a:bodyPr>
            <a:normAutofit/>
          </a:bodyPr>
          <a:lstStyle/>
          <a:p>
            <a:pPr marL="0" indent="0">
              <a:buNone/>
            </a:pPr>
            <a:r>
              <a:rPr lang="en-US" sz="3000" b="1" dirty="0"/>
              <a:t>Tree showing one inbound flight, outbound flights fed by it, and return flights of same aircraft to PTY:</a:t>
            </a:r>
          </a:p>
          <a:p>
            <a:r>
              <a:rPr lang="en-US" sz="3000" dirty="0"/>
              <a:t>Tree’s structure has flight nodes arranged in three horizontal rows or levels: </a:t>
            </a:r>
          </a:p>
          <a:p>
            <a:pPr lvl="1"/>
            <a:r>
              <a:rPr lang="en-US" sz="3000" dirty="0"/>
              <a:t>Top: feeder (inbound) flight, </a:t>
            </a:r>
          </a:p>
          <a:p>
            <a:pPr lvl="1"/>
            <a:r>
              <a:rPr lang="en-US" sz="3000" dirty="0"/>
              <a:t>Middle: outbound flights getting passengers from feeder flight above, </a:t>
            </a:r>
          </a:p>
          <a:p>
            <a:pPr lvl="1"/>
            <a:r>
              <a:rPr lang="en-US" sz="3000" dirty="0"/>
              <a:t>Bottom: return (inbound) flights of the same aircraft (tail) as the outbound flights above. </a:t>
            </a:r>
          </a:p>
          <a:p>
            <a:r>
              <a:rPr lang="en-US" sz="3000" dirty="0"/>
              <a:t>Passenger transfer direction is from top to bottom.</a:t>
            </a:r>
          </a:p>
          <a:p>
            <a:r>
              <a:rPr lang="en-US" sz="3000" dirty="0"/>
              <a:t>Nodes colored according to flights’ delay categories.</a:t>
            </a:r>
          </a:p>
        </p:txBody>
      </p:sp>
      <p:sp>
        <p:nvSpPr>
          <p:cNvPr id="4" name="Slide Number Placeholder 3">
            <a:extLst>
              <a:ext uri="{FF2B5EF4-FFF2-40B4-BE49-F238E27FC236}">
                <a16:creationId xmlns:a16="http://schemas.microsoft.com/office/drawing/2014/main" id="{A5F3FAEF-1203-16EA-1DEB-AA78358A5916}"/>
              </a:ext>
            </a:extLst>
          </p:cNvPr>
          <p:cNvSpPr>
            <a:spLocks noGrp="1"/>
          </p:cNvSpPr>
          <p:nvPr>
            <p:ph type="sldNum" sz="quarter" idx="12"/>
          </p:nvPr>
        </p:nvSpPr>
        <p:spPr/>
        <p:txBody>
          <a:bodyPr/>
          <a:lstStyle/>
          <a:p>
            <a:fld id="{32E2AFF1-8A0E-42E2-BA22-59F367B4B68A}" type="slidenum">
              <a:rPr lang="en-US" smtClean="0"/>
              <a:t>32</a:t>
            </a:fld>
            <a:endParaRPr lang="en-US"/>
          </a:p>
        </p:txBody>
      </p:sp>
      <p:sp>
        <p:nvSpPr>
          <p:cNvPr id="5" name="Title 1">
            <a:extLst>
              <a:ext uri="{FF2B5EF4-FFF2-40B4-BE49-F238E27FC236}">
                <a16:creationId xmlns:a16="http://schemas.microsoft.com/office/drawing/2014/main" id="{13AEC8AF-41B2-59D5-35C7-A4A199F50D8C}"/>
              </a:ext>
            </a:extLst>
          </p:cNvPr>
          <p:cNvSpPr>
            <a:spLocks noGrp="1"/>
          </p:cNvSpPr>
          <p:nvPr>
            <p:ph type="title"/>
          </p:nvPr>
        </p:nvSpPr>
        <p:spPr>
          <a:xfrm>
            <a:off x="838200" y="206502"/>
            <a:ext cx="10515600"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2834649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C5D9F-1834-D2A9-BF6A-3FE20B0284E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732DE0A-4AC4-407C-A309-87F63D305676}"/>
              </a:ext>
            </a:extLst>
          </p:cNvPr>
          <p:cNvSpPr>
            <a:spLocks noGrp="1"/>
          </p:cNvSpPr>
          <p:nvPr>
            <p:ph type="sldNum" sz="quarter" idx="12"/>
          </p:nvPr>
        </p:nvSpPr>
        <p:spPr/>
        <p:txBody>
          <a:bodyPr/>
          <a:lstStyle/>
          <a:p>
            <a:fld id="{32E2AFF1-8A0E-42E2-BA22-59F367B4B68A}" type="slidenum">
              <a:rPr lang="en-US" smtClean="0"/>
              <a:t>33</a:t>
            </a:fld>
            <a:endParaRPr lang="en-US"/>
          </a:p>
        </p:txBody>
      </p:sp>
      <p:pic>
        <p:nvPicPr>
          <p:cNvPr id="5" name="Picture 4" descr="Chart, diagram&#10;&#10;Description automatically generated">
            <a:extLst>
              <a:ext uri="{FF2B5EF4-FFF2-40B4-BE49-F238E27FC236}">
                <a16:creationId xmlns:a16="http://schemas.microsoft.com/office/drawing/2014/main" id="{B8F6E55E-E662-05BD-A249-B4901F8DE5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006" y="1017034"/>
            <a:ext cx="10580059" cy="5600574"/>
          </a:xfrm>
          <a:prstGeom prst="rect">
            <a:avLst/>
          </a:prstGeom>
          <a:noFill/>
          <a:ln>
            <a:noFill/>
          </a:ln>
        </p:spPr>
      </p:pic>
      <p:sp>
        <p:nvSpPr>
          <p:cNvPr id="6" name="Title 1">
            <a:extLst>
              <a:ext uri="{FF2B5EF4-FFF2-40B4-BE49-F238E27FC236}">
                <a16:creationId xmlns:a16="http://schemas.microsoft.com/office/drawing/2014/main" id="{D0340CF2-3C6F-129A-F3A5-2BA68305193B}"/>
              </a:ext>
            </a:extLst>
          </p:cNvPr>
          <p:cNvSpPr>
            <a:spLocks noGrp="1"/>
          </p:cNvSpPr>
          <p:nvPr>
            <p:ph type="title"/>
          </p:nvPr>
        </p:nvSpPr>
        <p:spPr>
          <a:xfrm>
            <a:off x="838200" y="206502"/>
            <a:ext cx="10515600"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3993298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CF32D6-81E5-3A0F-5068-FA985F53EA75}"/>
              </a:ext>
            </a:extLst>
          </p:cNvPr>
          <p:cNvSpPr>
            <a:spLocks noGrp="1"/>
          </p:cNvSpPr>
          <p:nvPr>
            <p:ph idx="1"/>
          </p:nvPr>
        </p:nvSpPr>
        <p:spPr>
          <a:xfrm>
            <a:off x="8873412" y="1825625"/>
            <a:ext cx="2985796" cy="4351338"/>
          </a:xfrm>
        </p:spPr>
        <p:txBody>
          <a:bodyPr/>
          <a:lstStyle/>
          <a:p>
            <a:r>
              <a:rPr lang="en-US" dirty="0"/>
              <a:t>Tool-tips (hover information) for displaying important flight data, when cursor is moved over a flight node.</a:t>
            </a:r>
          </a:p>
        </p:txBody>
      </p:sp>
      <p:sp>
        <p:nvSpPr>
          <p:cNvPr id="4" name="Slide Number Placeholder 3">
            <a:extLst>
              <a:ext uri="{FF2B5EF4-FFF2-40B4-BE49-F238E27FC236}">
                <a16:creationId xmlns:a16="http://schemas.microsoft.com/office/drawing/2014/main" id="{CB2C70B0-085F-51C0-27A3-34E85F51871E}"/>
              </a:ext>
            </a:extLst>
          </p:cNvPr>
          <p:cNvSpPr>
            <a:spLocks noGrp="1"/>
          </p:cNvSpPr>
          <p:nvPr>
            <p:ph type="sldNum" sz="quarter" idx="12"/>
          </p:nvPr>
        </p:nvSpPr>
        <p:spPr/>
        <p:txBody>
          <a:bodyPr/>
          <a:lstStyle/>
          <a:p>
            <a:fld id="{32E2AFF1-8A0E-42E2-BA22-59F367B4B68A}" type="slidenum">
              <a:rPr lang="en-US" smtClean="0"/>
              <a:t>34</a:t>
            </a:fld>
            <a:endParaRPr lang="en-US"/>
          </a:p>
        </p:txBody>
      </p:sp>
      <p:pic>
        <p:nvPicPr>
          <p:cNvPr id="5" name="Picture 4" descr="Diagram&#10;&#10;Description automatically generated">
            <a:extLst>
              <a:ext uri="{FF2B5EF4-FFF2-40B4-BE49-F238E27FC236}">
                <a16:creationId xmlns:a16="http://schemas.microsoft.com/office/drawing/2014/main" id="{3126F20E-042E-1CF5-276F-CCBEF727A7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101" y="1550987"/>
            <a:ext cx="8416167" cy="5170488"/>
          </a:xfrm>
          <a:prstGeom prst="rect">
            <a:avLst/>
          </a:prstGeom>
          <a:noFill/>
          <a:ln>
            <a:noFill/>
          </a:ln>
        </p:spPr>
      </p:pic>
      <p:sp>
        <p:nvSpPr>
          <p:cNvPr id="6" name="Title 1">
            <a:extLst>
              <a:ext uri="{FF2B5EF4-FFF2-40B4-BE49-F238E27FC236}">
                <a16:creationId xmlns:a16="http://schemas.microsoft.com/office/drawing/2014/main" id="{BA86AEF3-8A92-12BD-525C-F5B7D1E97202}"/>
              </a:ext>
            </a:extLst>
          </p:cNvPr>
          <p:cNvSpPr>
            <a:spLocks noGrp="1"/>
          </p:cNvSpPr>
          <p:nvPr>
            <p:ph type="title"/>
          </p:nvPr>
        </p:nvSpPr>
        <p:spPr>
          <a:xfrm>
            <a:off x="838200" y="206502"/>
            <a:ext cx="10515600"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4058768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059605-E878-13D3-400F-9A68CBE270B9}"/>
              </a:ext>
            </a:extLst>
          </p:cNvPr>
          <p:cNvSpPr>
            <a:spLocks noGrp="1"/>
          </p:cNvSpPr>
          <p:nvPr>
            <p:ph idx="1"/>
          </p:nvPr>
        </p:nvSpPr>
        <p:spPr>
          <a:xfrm>
            <a:off x="6903094" y="206503"/>
            <a:ext cx="5105404" cy="6514972"/>
          </a:xfrm>
        </p:spPr>
        <p:txBody>
          <a:bodyPr>
            <a:noAutofit/>
          </a:bodyPr>
          <a:lstStyle/>
          <a:p>
            <a:pPr marL="0" indent="0">
              <a:buNone/>
            </a:pPr>
            <a:r>
              <a:rPr lang="en-US" sz="2100" b="1" dirty="0"/>
              <a:t>Displaying multiple feeders of a selected outbound flight:</a:t>
            </a:r>
          </a:p>
          <a:p>
            <a:r>
              <a:rPr lang="en-US" sz="2100" dirty="0"/>
              <a:t>For an outbound flight, the delay depends on many factors, including all the feeder flights. </a:t>
            </a:r>
          </a:p>
          <a:p>
            <a:r>
              <a:rPr lang="en-US" sz="2100" dirty="0"/>
              <a:t>Four horizonal rows or levels of flight nodes: </a:t>
            </a:r>
          </a:p>
          <a:p>
            <a:pPr lvl="1"/>
            <a:r>
              <a:rPr lang="en-US" sz="2100" dirty="0"/>
              <a:t>First level (top): all the feeder flights for the chosen outbound flight. </a:t>
            </a:r>
          </a:p>
          <a:p>
            <a:pPr lvl="1"/>
            <a:r>
              <a:rPr lang="en-US" sz="2100" dirty="0"/>
              <a:t>Second level: chosen outbound flight. </a:t>
            </a:r>
          </a:p>
          <a:p>
            <a:pPr lvl="1"/>
            <a:r>
              <a:rPr lang="en-US" sz="2100" dirty="0"/>
              <a:t>Third level: return (inbound) flight of the same aircraft as outbound flight above. </a:t>
            </a:r>
          </a:p>
          <a:p>
            <a:pPr lvl="1"/>
            <a:r>
              <a:rPr lang="en-US" sz="2100" dirty="0"/>
              <a:t>Fourth level (bottom): outbound flights fed by the return (inbound) flight above.</a:t>
            </a:r>
          </a:p>
          <a:p>
            <a:r>
              <a:rPr lang="en-US" sz="2100" dirty="0"/>
              <a:t>Passenger transfer from top to bottom.</a:t>
            </a:r>
          </a:p>
          <a:p>
            <a:r>
              <a:rPr lang="en-US" sz="2100" dirty="0"/>
              <a:t>Flight nodes colored according to their delay category.</a:t>
            </a:r>
          </a:p>
        </p:txBody>
      </p:sp>
      <p:sp>
        <p:nvSpPr>
          <p:cNvPr id="4" name="Slide Number Placeholder 3">
            <a:extLst>
              <a:ext uri="{FF2B5EF4-FFF2-40B4-BE49-F238E27FC236}">
                <a16:creationId xmlns:a16="http://schemas.microsoft.com/office/drawing/2014/main" id="{B788B752-4D76-3F8E-F7FB-4B1A5E1F6D37}"/>
              </a:ext>
            </a:extLst>
          </p:cNvPr>
          <p:cNvSpPr>
            <a:spLocks noGrp="1"/>
          </p:cNvSpPr>
          <p:nvPr>
            <p:ph type="sldNum" sz="quarter" idx="12"/>
          </p:nvPr>
        </p:nvSpPr>
        <p:spPr/>
        <p:txBody>
          <a:bodyPr/>
          <a:lstStyle/>
          <a:p>
            <a:fld id="{32E2AFF1-8A0E-42E2-BA22-59F367B4B68A}" type="slidenum">
              <a:rPr lang="en-US" smtClean="0"/>
              <a:t>35</a:t>
            </a:fld>
            <a:endParaRPr lang="en-US"/>
          </a:p>
        </p:txBody>
      </p:sp>
      <p:sp>
        <p:nvSpPr>
          <p:cNvPr id="5" name="Title 1">
            <a:extLst>
              <a:ext uri="{FF2B5EF4-FFF2-40B4-BE49-F238E27FC236}">
                <a16:creationId xmlns:a16="http://schemas.microsoft.com/office/drawing/2014/main" id="{BF2BB171-BF5E-8CE5-EB96-BA43EE6CD36F}"/>
              </a:ext>
            </a:extLst>
          </p:cNvPr>
          <p:cNvSpPr>
            <a:spLocks noGrp="1"/>
          </p:cNvSpPr>
          <p:nvPr>
            <p:ph type="title"/>
          </p:nvPr>
        </p:nvSpPr>
        <p:spPr>
          <a:xfrm>
            <a:off x="353008" y="206502"/>
            <a:ext cx="6467669" cy="810532"/>
          </a:xfrm>
        </p:spPr>
        <p:txBody>
          <a:bodyPr>
            <a:normAutofit/>
          </a:bodyPr>
          <a:lstStyle/>
          <a:p>
            <a:pPr algn="ctr"/>
            <a:r>
              <a:rPr lang="en-US" sz="4000" dirty="0"/>
              <a:t>Data Visualization (continued)</a:t>
            </a:r>
          </a:p>
        </p:txBody>
      </p:sp>
      <p:pic>
        <p:nvPicPr>
          <p:cNvPr id="6" name="Picture 5" descr="Diagram&#10;&#10;Description automatically generated">
            <a:extLst>
              <a:ext uri="{FF2B5EF4-FFF2-40B4-BE49-F238E27FC236}">
                <a16:creationId xmlns:a16="http://schemas.microsoft.com/office/drawing/2014/main" id="{5B40C2D4-EDC8-8D9C-2BE9-46DA5E26E41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94" y="1399384"/>
            <a:ext cx="6858000" cy="4872990"/>
          </a:xfrm>
          <a:prstGeom prst="rect">
            <a:avLst/>
          </a:prstGeom>
          <a:noFill/>
          <a:ln>
            <a:noFill/>
          </a:ln>
        </p:spPr>
      </p:pic>
    </p:spTree>
    <p:extLst>
      <p:ext uri="{BB962C8B-B14F-4D97-AF65-F5344CB8AC3E}">
        <p14:creationId xmlns:p14="http://schemas.microsoft.com/office/powerpoint/2010/main" val="1861079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1089C-1FC0-8211-4E8B-0D57FC5EFD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9BDA227-1986-2631-0670-FC680D699AB9}"/>
              </a:ext>
            </a:extLst>
          </p:cNvPr>
          <p:cNvSpPr>
            <a:spLocks noGrp="1"/>
          </p:cNvSpPr>
          <p:nvPr>
            <p:ph type="sldNum" sz="quarter" idx="12"/>
          </p:nvPr>
        </p:nvSpPr>
        <p:spPr/>
        <p:txBody>
          <a:bodyPr/>
          <a:lstStyle/>
          <a:p>
            <a:fld id="{32E2AFF1-8A0E-42E2-BA22-59F367B4B68A}" type="slidenum">
              <a:rPr lang="en-US" smtClean="0"/>
              <a:t>36</a:t>
            </a:fld>
            <a:endParaRPr lang="en-US"/>
          </a:p>
        </p:txBody>
      </p:sp>
      <p:pic>
        <p:nvPicPr>
          <p:cNvPr id="5" name="Picture 4" descr="A picture containing text, accessory&#10;&#10;Description automatically generated">
            <a:extLst>
              <a:ext uri="{FF2B5EF4-FFF2-40B4-BE49-F238E27FC236}">
                <a16:creationId xmlns:a16="http://schemas.microsoft.com/office/drawing/2014/main" id="{290FC208-CF34-12FD-C949-62844BC3C63E}"/>
              </a:ext>
            </a:extLst>
          </p:cNvPr>
          <p:cNvPicPr>
            <a:picLocks noChangeAspect="1"/>
          </p:cNvPicPr>
          <p:nvPr/>
        </p:nvPicPr>
        <p:blipFill rotWithShape="1">
          <a:blip r:embed="rId2">
            <a:extLst>
              <a:ext uri="{28A0092B-C50C-407E-A947-70E740481C1C}">
                <a14:useLocalDpi xmlns:a14="http://schemas.microsoft.com/office/drawing/2010/main" val="0"/>
              </a:ext>
            </a:extLst>
          </a:blip>
          <a:srcRect t="8657"/>
          <a:stretch/>
        </p:blipFill>
        <p:spPr bwMode="auto">
          <a:xfrm>
            <a:off x="482098" y="1380930"/>
            <a:ext cx="11227803" cy="4870579"/>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5CC15823-08DE-6258-D16C-7B08712C86D2}"/>
              </a:ext>
            </a:extLst>
          </p:cNvPr>
          <p:cNvSpPr>
            <a:spLocks noGrp="1"/>
          </p:cNvSpPr>
          <p:nvPr>
            <p:ph type="title"/>
          </p:nvPr>
        </p:nvSpPr>
        <p:spPr>
          <a:xfrm>
            <a:off x="838200" y="206502"/>
            <a:ext cx="10515600"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3097918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46916-3F0A-C81B-486A-D5793BC67F25}"/>
              </a:ext>
            </a:extLst>
          </p:cNvPr>
          <p:cNvSpPr>
            <a:spLocks noGrp="1"/>
          </p:cNvSpPr>
          <p:nvPr>
            <p:ph idx="1"/>
          </p:nvPr>
        </p:nvSpPr>
        <p:spPr>
          <a:xfrm>
            <a:off x="10189029" y="1825625"/>
            <a:ext cx="1881674" cy="4351338"/>
          </a:xfrm>
        </p:spPr>
        <p:txBody>
          <a:bodyPr>
            <a:normAutofit/>
          </a:bodyPr>
          <a:lstStyle/>
          <a:p>
            <a:pPr marL="0" indent="0">
              <a:buNone/>
            </a:pPr>
            <a:r>
              <a:rPr lang="en-US" sz="2400" dirty="0"/>
              <a:t>Tool-tips (hover information) for displaying important flight data, when cursor is moved over a flight node.</a:t>
            </a:r>
          </a:p>
        </p:txBody>
      </p:sp>
      <p:sp>
        <p:nvSpPr>
          <p:cNvPr id="4" name="Slide Number Placeholder 3">
            <a:extLst>
              <a:ext uri="{FF2B5EF4-FFF2-40B4-BE49-F238E27FC236}">
                <a16:creationId xmlns:a16="http://schemas.microsoft.com/office/drawing/2014/main" id="{E0CFE0F9-711C-2DF5-1FFD-1ACF4C8D3885}"/>
              </a:ext>
            </a:extLst>
          </p:cNvPr>
          <p:cNvSpPr>
            <a:spLocks noGrp="1"/>
          </p:cNvSpPr>
          <p:nvPr>
            <p:ph type="sldNum" sz="quarter" idx="12"/>
          </p:nvPr>
        </p:nvSpPr>
        <p:spPr/>
        <p:txBody>
          <a:bodyPr/>
          <a:lstStyle/>
          <a:p>
            <a:fld id="{32E2AFF1-8A0E-42E2-BA22-59F367B4B68A}" type="slidenum">
              <a:rPr lang="en-US" smtClean="0"/>
              <a:t>37</a:t>
            </a:fld>
            <a:endParaRPr lang="en-US"/>
          </a:p>
        </p:txBody>
      </p:sp>
      <p:pic>
        <p:nvPicPr>
          <p:cNvPr id="5" name="Picture 4" descr="Diagram&#10;&#10;Description automatically generated">
            <a:extLst>
              <a:ext uri="{FF2B5EF4-FFF2-40B4-BE49-F238E27FC236}">
                <a16:creationId xmlns:a16="http://schemas.microsoft.com/office/drawing/2014/main" id="{81D450DC-22F6-350D-2B7E-4047FC027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97" y="1212313"/>
            <a:ext cx="9983755" cy="5577961"/>
          </a:xfrm>
          <a:prstGeom prst="rect">
            <a:avLst/>
          </a:prstGeom>
        </p:spPr>
      </p:pic>
      <p:sp>
        <p:nvSpPr>
          <p:cNvPr id="6" name="Title 1">
            <a:extLst>
              <a:ext uri="{FF2B5EF4-FFF2-40B4-BE49-F238E27FC236}">
                <a16:creationId xmlns:a16="http://schemas.microsoft.com/office/drawing/2014/main" id="{599CFC03-2E5E-1B77-166A-3C76DFE763CC}"/>
              </a:ext>
            </a:extLst>
          </p:cNvPr>
          <p:cNvSpPr>
            <a:spLocks noGrp="1"/>
          </p:cNvSpPr>
          <p:nvPr>
            <p:ph type="title"/>
          </p:nvPr>
        </p:nvSpPr>
        <p:spPr>
          <a:xfrm>
            <a:off x="838200" y="206502"/>
            <a:ext cx="10515600"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258835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702DC-F01B-AEC9-51FF-D6FDF61E217A}"/>
              </a:ext>
            </a:extLst>
          </p:cNvPr>
          <p:cNvSpPr>
            <a:spLocks noGrp="1"/>
          </p:cNvSpPr>
          <p:nvPr>
            <p:ph idx="1"/>
          </p:nvPr>
        </p:nvSpPr>
        <p:spPr>
          <a:xfrm>
            <a:off x="9778482" y="2416629"/>
            <a:ext cx="2127378" cy="3760334"/>
          </a:xfrm>
        </p:spPr>
        <p:txBody>
          <a:bodyPr>
            <a:normAutofit lnSpcReduction="10000"/>
          </a:bodyPr>
          <a:lstStyle/>
          <a:p>
            <a:pPr marL="0" indent="0">
              <a:buNone/>
            </a:pPr>
            <a:r>
              <a:rPr lang="en-US" dirty="0"/>
              <a:t>Screen-shot showing drop-down menu (in </a:t>
            </a:r>
            <a:r>
              <a:rPr lang="en-US" dirty="0" err="1"/>
              <a:t>Jupyter</a:t>
            </a:r>
            <a:r>
              <a:rPr lang="en-US" dirty="0"/>
              <a:t> Notebook) for selecting outbound flight of second level.</a:t>
            </a:r>
          </a:p>
        </p:txBody>
      </p:sp>
      <p:sp>
        <p:nvSpPr>
          <p:cNvPr id="4" name="Slide Number Placeholder 3">
            <a:extLst>
              <a:ext uri="{FF2B5EF4-FFF2-40B4-BE49-F238E27FC236}">
                <a16:creationId xmlns:a16="http://schemas.microsoft.com/office/drawing/2014/main" id="{570BB8D9-7B58-FA86-D792-D2DA191CAD1C}"/>
              </a:ext>
            </a:extLst>
          </p:cNvPr>
          <p:cNvSpPr>
            <a:spLocks noGrp="1"/>
          </p:cNvSpPr>
          <p:nvPr>
            <p:ph type="sldNum" sz="quarter" idx="12"/>
          </p:nvPr>
        </p:nvSpPr>
        <p:spPr/>
        <p:txBody>
          <a:bodyPr/>
          <a:lstStyle/>
          <a:p>
            <a:fld id="{32E2AFF1-8A0E-42E2-BA22-59F367B4B68A}" type="slidenum">
              <a:rPr lang="en-US" smtClean="0"/>
              <a:t>38</a:t>
            </a:fld>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8658D08E-7DB4-5C7B-E725-07D3D7B9BA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27" y="1617397"/>
            <a:ext cx="9566164" cy="5132070"/>
          </a:xfrm>
          <a:prstGeom prst="rect">
            <a:avLst/>
          </a:prstGeom>
          <a:noFill/>
          <a:ln>
            <a:noFill/>
          </a:ln>
        </p:spPr>
      </p:pic>
      <p:sp>
        <p:nvSpPr>
          <p:cNvPr id="6" name="Title 1">
            <a:extLst>
              <a:ext uri="{FF2B5EF4-FFF2-40B4-BE49-F238E27FC236}">
                <a16:creationId xmlns:a16="http://schemas.microsoft.com/office/drawing/2014/main" id="{A3D11A10-5BC2-32A6-8E3A-A9FFD234BEC0}"/>
              </a:ext>
            </a:extLst>
          </p:cNvPr>
          <p:cNvSpPr>
            <a:spLocks noGrp="1"/>
          </p:cNvSpPr>
          <p:nvPr>
            <p:ph type="title"/>
          </p:nvPr>
        </p:nvSpPr>
        <p:spPr>
          <a:xfrm>
            <a:off x="838200" y="206502"/>
            <a:ext cx="10515600"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1684940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AB4DB-4582-89A2-49C9-CE86E63E865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9E0E491-4718-AB2E-3372-1A4CB7ACD5E9}"/>
              </a:ext>
            </a:extLst>
          </p:cNvPr>
          <p:cNvSpPr>
            <a:spLocks noGrp="1"/>
          </p:cNvSpPr>
          <p:nvPr>
            <p:ph type="sldNum" sz="quarter" idx="12"/>
          </p:nvPr>
        </p:nvSpPr>
        <p:spPr/>
        <p:txBody>
          <a:bodyPr/>
          <a:lstStyle/>
          <a:p>
            <a:fld id="{32E2AFF1-8A0E-42E2-BA22-59F367B4B68A}" type="slidenum">
              <a:rPr lang="en-US" smtClean="0"/>
              <a:t>39</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33A47589-6D0E-B899-685B-1E3317ACF2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569" y="1017035"/>
            <a:ext cx="10631524" cy="5635692"/>
          </a:xfrm>
          <a:prstGeom prst="rect">
            <a:avLst/>
          </a:prstGeom>
          <a:noFill/>
          <a:ln>
            <a:noFill/>
          </a:ln>
        </p:spPr>
      </p:pic>
      <p:sp>
        <p:nvSpPr>
          <p:cNvPr id="6" name="Title 1">
            <a:extLst>
              <a:ext uri="{FF2B5EF4-FFF2-40B4-BE49-F238E27FC236}">
                <a16:creationId xmlns:a16="http://schemas.microsoft.com/office/drawing/2014/main" id="{9D77E0E7-8542-FAA6-D7A1-6959E3465404}"/>
              </a:ext>
            </a:extLst>
          </p:cNvPr>
          <p:cNvSpPr>
            <a:spLocks noGrp="1"/>
          </p:cNvSpPr>
          <p:nvPr>
            <p:ph type="title"/>
          </p:nvPr>
        </p:nvSpPr>
        <p:spPr>
          <a:xfrm>
            <a:off x="838200" y="206502"/>
            <a:ext cx="10515600" cy="810532"/>
          </a:xfrm>
        </p:spPr>
        <p:txBody>
          <a:bodyPr>
            <a:normAutofit/>
          </a:bodyPr>
          <a:lstStyle/>
          <a:p>
            <a:pPr algn="ctr"/>
            <a:r>
              <a:rPr lang="en-US" sz="4000" dirty="0"/>
              <a:t>Data Visualization (continued)</a:t>
            </a:r>
          </a:p>
        </p:txBody>
      </p:sp>
    </p:spTree>
    <p:extLst>
      <p:ext uri="{BB962C8B-B14F-4D97-AF65-F5344CB8AC3E}">
        <p14:creationId xmlns:p14="http://schemas.microsoft.com/office/powerpoint/2010/main" val="362911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E5CF-5536-E6A1-ED74-AE86A59B39A7}"/>
              </a:ext>
            </a:extLst>
          </p:cNvPr>
          <p:cNvSpPr>
            <a:spLocks noGrp="1"/>
          </p:cNvSpPr>
          <p:nvPr>
            <p:ph type="title"/>
          </p:nvPr>
        </p:nvSpPr>
        <p:spPr>
          <a:xfrm>
            <a:off x="5290456" y="131854"/>
            <a:ext cx="5578151" cy="969153"/>
          </a:xfrm>
        </p:spPr>
        <p:txBody>
          <a:bodyPr>
            <a:normAutofit/>
          </a:bodyPr>
          <a:lstStyle/>
          <a:p>
            <a:pPr algn="ctr"/>
            <a:r>
              <a:rPr lang="en-US" sz="4000" dirty="0"/>
              <a:t>Introduction </a:t>
            </a:r>
          </a:p>
        </p:txBody>
      </p:sp>
      <p:sp>
        <p:nvSpPr>
          <p:cNvPr id="3" name="Content Placeholder 2">
            <a:extLst>
              <a:ext uri="{FF2B5EF4-FFF2-40B4-BE49-F238E27FC236}">
                <a16:creationId xmlns:a16="http://schemas.microsoft.com/office/drawing/2014/main" id="{CE9C1BAD-5E5F-60CD-A499-6FCA5750031F}"/>
              </a:ext>
            </a:extLst>
          </p:cNvPr>
          <p:cNvSpPr>
            <a:spLocks noGrp="1"/>
          </p:cNvSpPr>
          <p:nvPr>
            <p:ph idx="1"/>
          </p:nvPr>
        </p:nvSpPr>
        <p:spPr>
          <a:xfrm>
            <a:off x="4898569" y="989045"/>
            <a:ext cx="7200216" cy="5732430"/>
          </a:xfrm>
        </p:spPr>
        <p:txBody>
          <a:bodyPr>
            <a:noAutofit/>
          </a:bodyPr>
          <a:lstStyle/>
          <a:p>
            <a:r>
              <a:rPr lang="en-US" sz="2500" dirty="0"/>
              <a:t>On-time performance is crucial for successful flight operations of any airline.</a:t>
            </a:r>
          </a:p>
          <a:p>
            <a:r>
              <a:rPr lang="en-US" sz="2500" dirty="0"/>
              <a:t>Flight departs from origin airport and arrives at destination airport. </a:t>
            </a:r>
          </a:p>
          <a:p>
            <a:r>
              <a:rPr lang="en-US" sz="2500" dirty="0"/>
              <a:t>Important flight events:</a:t>
            </a:r>
          </a:p>
          <a:p>
            <a:pPr lvl="1"/>
            <a:r>
              <a:rPr lang="en-US" sz="2500" b="1" dirty="0"/>
              <a:t>OUT</a:t>
            </a:r>
            <a:r>
              <a:rPr lang="en-US" sz="2500" dirty="0"/>
              <a:t>: Boarding of passengers and luggage is completed. Aircraft doors are closed. Aircraft “disconnects” from origin airport’s terminal. </a:t>
            </a:r>
          </a:p>
          <a:p>
            <a:pPr lvl="1"/>
            <a:r>
              <a:rPr lang="en-US" sz="2500" b="1" dirty="0"/>
              <a:t>OFF</a:t>
            </a:r>
            <a:r>
              <a:rPr lang="en-US" sz="2500" dirty="0"/>
              <a:t>: Aircraft flies up from runway at origin airport.</a:t>
            </a:r>
          </a:p>
          <a:p>
            <a:pPr lvl="1"/>
            <a:r>
              <a:rPr lang="en-US" sz="2500" b="1" dirty="0"/>
              <a:t>ON</a:t>
            </a:r>
            <a:r>
              <a:rPr lang="en-US" sz="2500" dirty="0"/>
              <a:t>: Aircraft lands on runway at destination airport.</a:t>
            </a:r>
          </a:p>
          <a:p>
            <a:pPr lvl="1"/>
            <a:r>
              <a:rPr lang="en-US" sz="2500" b="1" dirty="0"/>
              <a:t>IN</a:t>
            </a:r>
            <a:r>
              <a:rPr lang="en-US" sz="2500" dirty="0"/>
              <a:t>: Aircraft connects to terminal at destination airport. Doors open. Passengers deboard. Luggage taken out by staff. </a:t>
            </a:r>
          </a:p>
        </p:txBody>
      </p:sp>
      <p:pic>
        <p:nvPicPr>
          <p:cNvPr id="1026" name="Picture 2" descr="Copa Airlines´planes Parked at Tocumen Airport, Panama Editorial Stock  Photo - Image of city, business: 133604258">
            <a:extLst>
              <a:ext uri="{FF2B5EF4-FFF2-40B4-BE49-F238E27FC236}">
                <a16:creationId xmlns:a16="http://schemas.microsoft.com/office/drawing/2014/main" id="{710E365A-6C06-9A2D-2888-57D71A2E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22" y="131854"/>
            <a:ext cx="4512904" cy="33846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Power of an Airport: The Copa Airlines Case – AirlineGeeks.com">
            <a:extLst>
              <a:ext uri="{FF2B5EF4-FFF2-40B4-BE49-F238E27FC236}">
                <a16:creationId xmlns:a16="http://schemas.microsoft.com/office/drawing/2014/main" id="{D1A8C411-741F-D704-FB4B-DB319E71D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01" y="3629995"/>
            <a:ext cx="4637220" cy="30914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BD30FD0-0D3A-E665-4CF8-294E32E6DFF1}"/>
              </a:ext>
            </a:extLst>
          </p:cNvPr>
          <p:cNvSpPr>
            <a:spLocks noGrp="1"/>
          </p:cNvSpPr>
          <p:nvPr>
            <p:ph type="sldNum" sz="quarter" idx="12"/>
          </p:nvPr>
        </p:nvSpPr>
        <p:spPr/>
        <p:txBody>
          <a:bodyPr/>
          <a:lstStyle/>
          <a:p>
            <a:fld id="{32E2AFF1-8A0E-42E2-BA22-59F367B4B68A}" type="slidenum">
              <a:rPr lang="en-US" smtClean="0"/>
              <a:t>4</a:t>
            </a:fld>
            <a:endParaRPr lang="en-US"/>
          </a:p>
        </p:txBody>
      </p:sp>
    </p:spTree>
    <p:extLst>
      <p:ext uri="{BB962C8B-B14F-4D97-AF65-F5344CB8AC3E}">
        <p14:creationId xmlns:p14="http://schemas.microsoft.com/office/powerpoint/2010/main" val="129106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EB2353-6DF9-D653-B25A-4D4330B23091}"/>
              </a:ext>
            </a:extLst>
          </p:cNvPr>
          <p:cNvSpPr>
            <a:spLocks noGrp="1"/>
          </p:cNvSpPr>
          <p:nvPr>
            <p:ph idx="1"/>
          </p:nvPr>
        </p:nvSpPr>
        <p:spPr>
          <a:xfrm>
            <a:off x="10021078" y="1825625"/>
            <a:ext cx="1847460" cy="4351338"/>
          </a:xfrm>
        </p:spPr>
        <p:txBody>
          <a:bodyPr>
            <a:normAutofit/>
          </a:bodyPr>
          <a:lstStyle/>
          <a:p>
            <a:pPr marL="0" indent="0">
              <a:buNone/>
            </a:pPr>
            <a:r>
              <a:rPr lang="en-US" sz="2500" dirty="0"/>
              <a:t>Screen-shot showing tool-tip (hover information) in </a:t>
            </a:r>
            <a:r>
              <a:rPr lang="en-US" sz="2500" dirty="0" err="1"/>
              <a:t>Jupyter</a:t>
            </a:r>
            <a:r>
              <a:rPr lang="en-US" sz="2500" dirty="0"/>
              <a:t> Notebook. </a:t>
            </a:r>
          </a:p>
        </p:txBody>
      </p:sp>
      <p:sp>
        <p:nvSpPr>
          <p:cNvPr id="4" name="Slide Number Placeholder 3">
            <a:extLst>
              <a:ext uri="{FF2B5EF4-FFF2-40B4-BE49-F238E27FC236}">
                <a16:creationId xmlns:a16="http://schemas.microsoft.com/office/drawing/2014/main" id="{1D9B4B23-DCEA-6090-23CA-3EE6190C6144}"/>
              </a:ext>
            </a:extLst>
          </p:cNvPr>
          <p:cNvSpPr>
            <a:spLocks noGrp="1"/>
          </p:cNvSpPr>
          <p:nvPr>
            <p:ph type="sldNum" sz="quarter" idx="12"/>
          </p:nvPr>
        </p:nvSpPr>
        <p:spPr/>
        <p:txBody>
          <a:bodyPr/>
          <a:lstStyle/>
          <a:p>
            <a:fld id="{32E2AFF1-8A0E-42E2-BA22-59F367B4B68A}" type="slidenum">
              <a:rPr lang="en-US" smtClean="0"/>
              <a:t>40</a:t>
            </a:fld>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8CA5A062-D285-7A3D-3D5B-CD09EA2326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833" y="1390261"/>
            <a:ext cx="9764457" cy="5187820"/>
          </a:xfrm>
          <a:prstGeom prst="rect">
            <a:avLst/>
          </a:prstGeom>
          <a:noFill/>
          <a:ln>
            <a:noFill/>
          </a:ln>
        </p:spPr>
      </p:pic>
      <p:sp>
        <p:nvSpPr>
          <p:cNvPr id="6" name="Title 1">
            <a:extLst>
              <a:ext uri="{FF2B5EF4-FFF2-40B4-BE49-F238E27FC236}">
                <a16:creationId xmlns:a16="http://schemas.microsoft.com/office/drawing/2014/main" id="{2485B14F-501C-37D3-C1AC-791AB67569BB}"/>
              </a:ext>
            </a:extLst>
          </p:cNvPr>
          <p:cNvSpPr>
            <a:spLocks noGrp="1"/>
          </p:cNvSpPr>
          <p:nvPr>
            <p:ph type="title"/>
          </p:nvPr>
        </p:nvSpPr>
        <p:spPr>
          <a:xfrm>
            <a:off x="838200" y="206502"/>
            <a:ext cx="10515600" cy="810532"/>
          </a:xfrm>
        </p:spPr>
        <p:txBody>
          <a:bodyPr>
            <a:normAutofit/>
          </a:bodyPr>
          <a:lstStyle/>
          <a:p>
            <a:pPr algn="ctr"/>
            <a:r>
              <a:rPr lang="en-US" sz="4000" dirty="0"/>
              <a:t>Data Visualization (continued)</a:t>
            </a:r>
          </a:p>
        </p:txBody>
      </p:sp>
      <p:sp>
        <p:nvSpPr>
          <p:cNvPr id="7" name="TextBox 6">
            <a:hlinkClick r:id="rId3" action="ppaction://hlinksldjump"/>
            <a:extLst>
              <a:ext uri="{FF2B5EF4-FFF2-40B4-BE49-F238E27FC236}">
                <a16:creationId xmlns:a16="http://schemas.microsoft.com/office/drawing/2014/main" id="{DA32C49B-CEE6-3A84-69B3-FABC8AA24EFE}"/>
              </a:ext>
            </a:extLst>
          </p:cNvPr>
          <p:cNvSpPr txBox="1"/>
          <p:nvPr/>
        </p:nvSpPr>
        <p:spPr>
          <a:xfrm>
            <a:off x="10207689" y="5469077"/>
            <a:ext cx="1660849" cy="707886"/>
          </a:xfrm>
          <a:prstGeom prst="rect">
            <a:avLst/>
          </a:prstGeom>
          <a:solidFill>
            <a:schemeClr val="accent1">
              <a:lumMod val="20000"/>
              <a:lumOff val="80000"/>
            </a:schemeClr>
          </a:solidFill>
          <a:ln>
            <a:solidFill>
              <a:schemeClr val="accent1">
                <a:lumMod val="20000"/>
                <a:lumOff val="80000"/>
              </a:schemeClr>
            </a:solidFill>
          </a:ln>
        </p:spPr>
        <p:txBody>
          <a:bodyPr wrap="square" rtlCol="0">
            <a:spAutoFit/>
          </a:bodyPr>
          <a:lstStyle/>
          <a:p>
            <a:pPr algn="ctr"/>
            <a:r>
              <a:rPr lang="en-US" sz="2000" dirty="0"/>
              <a:t>Back to table of contents</a:t>
            </a:r>
          </a:p>
        </p:txBody>
      </p:sp>
    </p:spTree>
    <p:extLst>
      <p:ext uri="{BB962C8B-B14F-4D97-AF65-F5344CB8AC3E}">
        <p14:creationId xmlns:p14="http://schemas.microsoft.com/office/powerpoint/2010/main" val="365307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E47E-A098-F98B-D410-A061C3771F7B}"/>
              </a:ext>
            </a:extLst>
          </p:cNvPr>
          <p:cNvSpPr>
            <a:spLocks noGrp="1"/>
          </p:cNvSpPr>
          <p:nvPr>
            <p:ph type="title"/>
          </p:nvPr>
        </p:nvSpPr>
        <p:spPr/>
        <p:txBody>
          <a:bodyPr/>
          <a:lstStyle/>
          <a:p>
            <a:pPr algn="ctr"/>
            <a:r>
              <a:rPr lang="en-US" dirty="0"/>
              <a:t>Flight Delay Prediction</a:t>
            </a:r>
          </a:p>
        </p:txBody>
      </p:sp>
      <p:sp>
        <p:nvSpPr>
          <p:cNvPr id="3" name="Text Placeholder 2">
            <a:extLst>
              <a:ext uri="{FF2B5EF4-FFF2-40B4-BE49-F238E27FC236}">
                <a16:creationId xmlns:a16="http://schemas.microsoft.com/office/drawing/2014/main" id="{387E2D61-2D4B-E613-65A6-12871A96C2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77A01D-7ED8-967C-37A3-299C94A151BB}"/>
              </a:ext>
            </a:extLst>
          </p:cNvPr>
          <p:cNvSpPr>
            <a:spLocks noGrp="1"/>
          </p:cNvSpPr>
          <p:nvPr>
            <p:ph type="sldNum" sz="quarter" idx="12"/>
          </p:nvPr>
        </p:nvSpPr>
        <p:spPr/>
        <p:txBody>
          <a:bodyPr/>
          <a:lstStyle/>
          <a:p>
            <a:fld id="{32E2AFF1-8A0E-42E2-BA22-59F367B4B68A}" type="slidenum">
              <a:rPr lang="en-US" smtClean="0"/>
              <a:t>41</a:t>
            </a:fld>
            <a:endParaRPr lang="en-US"/>
          </a:p>
        </p:txBody>
      </p:sp>
    </p:spTree>
    <p:extLst>
      <p:ext uri="{BB962C8B-B14F-4D97-AF65-F5344CB8AC3E}">
        <p14:creationId xmlns:p14="http://schemas.microsoft.com/office/powerpoint/2010/main" val="758782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5CF27-C281-5A6D-EDC1-CECE46AAC207}"/>
              </a:ext>
            </a:extLst>
          </p:cNvPr>
          <p:cNvSpPr>
            <a:spLocks noGrp="1"/>
          </p:cNvSpPr>
          <p:nvPr>
            <p:ph type="title"/>
          </p:nvPr>
        </p:nvSpPr>
        <p:spPr>
          <a:xfrm>
            <a:off x="838200" y="365125"/>
            <a:ext cx="10515600" cy="707895"/>
          </a:xfrm>
        </p:spPr>
        <p:txBody>
          <a:bodyPr>
            <a:normAutofit/>
          </a:bodyPr>
          <a:lstStyle/>
          <a:p>
            <a:pPr algn="ctr"/>
            <a:r>
              <a:rPr lang="en-US" sz="4000" dirty="0"/>
              <a:t>Flight Delay Prediction </a:t>
            </a:r>
          </a:p>
        </p:txBody>
      </p:sp>
      <p:sp>
        <p:nvSpPr>
          <p:cNvPr id="3" name="Content Placeholder 2">
            <a:extLst>
              <a:ext uri="{FF2B5EF4-FFF2-40B4-BE49-F238E27FC236}">
                <a16:creationId xmlns:a16="http://schemas.microsoft.com/office/drawing/2014/main" id="{AAEC7CB0-A3BF-C9E0-289D-1AF702ED6092}"/>
              </a:ext>
            </a:extLst>
          </p:cNvPr>
          <p:cNvSpPr>
            <a:spLocks noGrp="1"/>
          </p:cNvSpPr>
          <p:nvPr>
            <p:ph idx="1"/>
          </p:nvPr>
        </p:nvSpPr>
        <p:spPr>
          <a:xfrm>
            <a:off x="838200" y="1250302"/>
            <a:ext cx="2772747" cy="4926661"/>
          </a:xfrm>
        </p:spPr>
        <p:txBody>
          <a:bodyPr/>
          <a:lstStyle/>
          <a:p>
            <a:pPr marL="0" indent="0">
              <a:buNone/>
            </a:pPr>
            <a:r>
              <a:rPr lang="en-US" b="1" dirty="0"/>
              <a:t>Data exploration:</a:t>
            </a:r>
          </a:p>
          <a:p>
            <a:r>
              <a:rPr lang="en-US" dirty="0"/>
              <a:t>Scatter plot of </a:t>
            </a:r>
            <a:r>
              <a:rPr lang="en-US" b="1" dirty="0"/>
              <a:t>departure delays </a:t>
            </a:r>
            <a:r>
              <a:rPr lang="en-US" dirty="0"/>
              <a:t>of Copa Airlines flights.</a:t>
            </a:r>
          </a:p>
        </p:txBody>
      </p:sp>
      <p:sp>
        <p:nvSpPr>
          <p:cNvPr id="4" name="Slide Number Placeholder 3">
            <a:extLst>
              <a:ext uri="{FF2B5EF4-FFF2-40B4-BE49-F238E27FC236}">
                <a16:creationId xmlns:a16="http://schemas.microsoft.com/office/drawing/2014/main" id="{9F4B470D-BB7E-53D0-0B4D-FC2D89FFE4AA}"/>
              </a:ext>
            </a:extLst>
          </p:cNvPr>
          <p:cNvSpPr>
            <a:spLocks noGrp="1"/>
          </p:cNvSpPr>
          <p:nvPr>
            <p:ph type="sldNum" sz="quarter" idx="12"/>
          </p:nvPr>
        </p:nvSpPr>
        <p:spPr/>
        <p:txBody>
          <a:bodyPr/>
          <a:lstStyle/>
          <a:p>
            <a:fld id="{32E2AFF1-8A0E-42E2-BA22-59F367B4B68A}" type="slidenum">
              <a:rPr lang="en-US" smtClean="0"/>
              <a:t>42</a:t>
            </a:fld>
            <a:endParaRPr lang="en-US"/>
          </a:p>
        </p:txBody>
      </p:sp>
      <p:pic>
        <p:nvPicPr>
          <p:cNvPr id="5" name="Picture 4" descr="Chart, scatter chart&#10;&#10;Description automatically generated">
            <a:extLst>
              <a:ext uri="{FF2B5EF4-FFF2-40B4-BE49-F238E27FC236}">
                <a16:creationId xmlns:a16="http://schemas.microsoft.com/office/drawing/2014/main" id="{3E7FB611-A4CA-0CCC-945A-B98A67516F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0508" y="1241852"/>
            <a:ext cx="7821419" cy="5251023"/>
          </a:xfrm>
          <a:prstGeom prst="rect">
            <a:avLst/>
          </a:prstGeom>
          <a:noFill/>
          <a:ln>
            <a:noFill/>
          </a:ln>
        </p:spPr>
      </p:pic>
    </p:spTree>
    <p:extLst>
      <p:ext uri="{BB962C8B-B14F-4D97-AF65-F5344CB8AC3E}">
        <p14:creationId xmlns:p14="http://schemas.microsoft.com/office/powerpoint/2010/main" val="3140804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706676-7EA6-6CA6-8AB4-70B634DB4E49}"/>
              </a:ext>
            </a:extLst>
          </p:cNvPr>
          <p:cNvSpPr>
            <a:spLocks noGrp="1"/>
          </p:cNvSpPr>
          <p:nvPr>
            <p:ph idx="1"/>
          </p:nvPr>
        </p:nvSpPr>
        <p:spPr>
          <a:xfrm>
            <a:off x="8285584" y="1825625"/>
            <a:ext cx="3068216" cy="4351338"/>
          </a:xfrm>
        </p:spPr>
        <p:txBody>
          <a:bodyPr/>
          <a:lstStyle/>
          <a:p>
            <a:r>
              <a:rPr lang="en-US" dirty="0"/>
              <a:t>Scatter plot of </a:t>
            </a:r>
            <a:r>
              <a:rPr lang="en-US" b="1" dirty="0"/>
              <a:t>arrival delays </a:t>
            </a:r>
            <a:r>
              <a:rPr lang="en-US" dirty="0"/>
              <a:t>of Copa Airlines flights. </a:t>
            </a:r>
          </a:p>
          <a:p>
            <a:r>
              <a:rPr lang="en-US" dirty="0"/>
              <a:t>Most flights are concentrated near zero delay, for both departure and arrival. </a:t>
            </a:r>
          </a:p>
        </p:txBody>
      </p:sp>
      <p:sp>
        <p:nvSpPr>
          <p:cNvPr id="4" name="Slide Number Placeholder 3">
            <a:extLst>
              <a:ext uri="{FF2B5EF4-FFF2-40B4-BE49-F238E27FC236}">
                <a16:creationId xmlns:a16="http://schemas.microsoft.com/office/drawing/2014/main" id="{9FFEF647-B3E7-4A0F-5606-E6F872B84FEA}"/>
              </a:ext>
            </a:extLst>
          </p:cNvPr>
          <p:cNvSpPr>
            <a:spLocks noGrp="1"/>
          </p:cNvSpPr>
          <p:nvPr>
            <p:ph type="sldNum" sz="quarter" idx="12"/>
          </p:nvPr>
        </p:nvSpPr>
        <p:spPr/>
        <p:txBody>
          <a:bodyPr/>
          <a:lstStyle/>
          <a:p>
            <a:fld id="{32E2AFF1-8A0E-42E2-BA22-59F367B4B68A}" type="slidenum">
              <a:rPr lang="en-US" smtClean="0"/>
              <a:t>43</a:t>
            </a:fld>
            <a:endParaRPr lang="en-US"/>
          </a:p>
        </p:txBody>
      </p:sp>
      <p:pic>
        <p:nvPicPr>
          <p:cNvPr id="5" name="Picture 4" descr="Chart, scatter chart&#10;&#10;Description automatically generated">
            <a:extLst>
              <a:ext uri="{FF2B5EF4-FFF2-40B4-BE49-F238E27FC236}">
                <a16:creationId xmlns:a16="http://schemas.microsoft.com/office/drawing/2014/main" id="{6496F00D-9220-FDAF-B9B4-1E0D51845A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090" y="1825625"/>
            <a:ext cx="7215036" cy="4843919"/>
          </a:xfrm>
          <a:prstGeom prst="rect">
            <a:avLst/>
          </a:prstGeom>
          <a:noFill/>
          <a:ln>
            <a:noFill/>
          </a:ln>
        </p:spPr>
      </p:pic>
      <p:sp>
        <p:nvSpPr>
          <p:cNvPr id="6" name="Title 1">
            <a:extLst>
              <a:ext uri="{FF2B5EF4-FFF2-40B4-BE49-F238E27FC236}">
                <a16:creationId xmlns:a16="http://schemas.microsoft.com/office/drawing/2014/main" id="{AD2DE123-AB3E-64F0-1C69-C697242051F4}"/>
              </a:ext>
            </a:extLst>
          </p:cNvPr>
          <p:cNvSpPr>
            <a:spLocks noGrp="1"/>
          </p:cNvSpPr>
          <p:nvPr>
            <p:ph type="title"/>
          </p:nvPr>
        </p:nvSpPr>
        <p:spPr>
          <a:xfrm>
            <a:off x="838200" y="365125"/>
            <a:ext cx="10515600" cy="707895"/>
          </a:xfrm>
        </p:spPr>
        <p:txBody>
          <a:bodyPr>
            <a:normAutofit/>
          </a:bodyPr>
          <a:lstStyle/>
          <a:p>
            <a:pPr algn="ctr"/>
            <a:r>
              <a:rPr lang="en-US" sz="4000" dirty="0"/>
              <a:t>Flight Delay Prediction (continued)</a:t>
            </a:r>
          </a:p>
        </p:txBody>
      </p:sp>
    </p:spTree>
    <p:extLst>
      <p:ext uri="{BB962C8B-B14F-4D97-AF65-F5344CB8AC3E}">
        <p14:creationId xmlns:p14="http://schemas.microsoft.com/office/powerpoint/2010/main" val="1125029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0EF9FF-5774-B8BE-2682-74EAEDC55D3D}"/>
              </a:ext>
            </a:extLst>
          </p:cNvPr>
          <p:cNvSpPr>
            <a:spLocks noGrp="1"/>
          </p:cNvSpPr>
          <p:nvPr>
            <p:ph idx="1"/>
          </p:nvPr>
        </p:nvSpPr>
        <p:spPr>
          <a:xfrm>
            <a:off x="6096000" y="1825625"/>
            <a:ext cx="5257800" cy="4351338"/>
          </a:xfrm>
        </p:spPr>
        <p:txBody>
          <a:bodyPr/>
          <a:lstStyle/>
          <a:p>
            <a:r>
              <a:rPr lang="en-US" dirty="0"/>
              <a:t>High positive correlation (about 0.9234) between departure delay and arrival delay. </a:t>
            </a:r>
          </a:p>
          <a:p>
            <a:r>
              <a:rPr lang="en-US" dirty="0"/>
              <a:t>Expected, as flights that depart late by </a:t>
            </a:r>
            <a:r>
              <a:rPr lang="en-US" i="1" dirty="0"/>
              <a:t>n</a:t>
            </a:r>
            <a:r>
              <a:rPr lang="en-US" dirty="0"/>
              <a:t> minutes are likely to arrive late by a similar number of minutes. </a:t>
            </a:r>
          </a:p>
        </p:txBody>
      </p:sp>
      <p:sp>
        <p:nvSpPr>
          <p:cNvPr id="4" name="Slide Number Placeholder 3">
            <a:extLst>
              <a:ext uri="{FF2B5EF4-FFF2-40B4-BE49-F238E27FC236}">
                <a16:creationId xmlns:a16="http://schemas.microsoft.com/office/drawing/2014/main" id="{E612D755-FC0A-C8DF-A613-ED83C893926A}"/>
              </a:ext>
            </a:extLst>
          </p:cNvPr>
          <p:cNvSpPr>
            <a:spLocks noGrp="1"/>
          </p:cNvSpPr>
          <p:nvPr>
            <p:ph type="sldNum" sz="quarter" idx="12"/>
          </p:nvPr>
        </p:nvSpPr>
        <p:spPr/>
        <p:txBody>
          <a:bodyPr/>
          <a:lstStyle/>
          <a:p>
            <a:fld id="{32E2AFF1-8A0E-42E2-BA22-59F367B4B68A}" type="slidenum">
              <a:rPr lang="en-US" smtClean="0"/>
              <a:t>44</a:t>
            </a:fld>
            <a:endParaRPr lang="en-US"/>
          </a:p>
        </p:txBody>
      </p:sp>
      <p:pic>
        <p:nvPicPr>
          <p:cNvPr id="8" name="Picture 7" descr="Chart, scatter chart&#10;&#10;Description automatically generated">
            <a:extLst>
              <a:ext uri="{FF2B5EF4-FFF2-40B4-BE49-F238E27FC236}">
                <a16:creationId xmlns:a16="http://schemas.microsoft.com/office/drawing/2014/main" id="{ECA13483-A4D5-6079-53FD-139DE9870F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6182" y="1690654"/>
            <a:ext cx="5070621" cy="4956175"/>
          </a:xfrm>
          <a:prstGeom prst="rect">
            <a:avLst/>
          </a:prstGeom>
          <a:noFill/>
          <a:ln>
            <a:noFill/>
          </a:ln>
        </p:spPr>
      </p:pic>
      <p:sp>
        <p:nvSpPr>
          <p:cNvPr id="9" name="Title 1">
            <a:extLst>
              <a:ext uri="{FF2B5EF4-FFF2-40B4-BE49-F238E27FC236}">
                <a16:creationId xmlns:a16="http://schemas.microsoft.com/office/drawing/2014/main" id="{5C4BA9CC-9E72-4875-A930-F2774C405B30}"/>
              </a:ext>
            </a:extLst>
          </p:cNvPr>
          <p:cNvSpPr>
            <a:spLocks noGrp="1"/>
          </p:cNvSpPr>
          <p:nvPr>
            <p:ph type="title"/>
          </p:nvPr>
        </p:nvSpPr>
        <p:spPr>
          <a:xfrm>
            <a:off x="838200" y="365125"/>
            <a:ext cx="10515600" cy="707895"/>
          </a:xfrm>
        </p:spPr>
        <p:txBody>
          <a:bodyPr>
            <a:normAutofit/>
          </a:bodyPr>
          <a:lstStyle/>
          <a:p>
            <a:pPr algn="ctr"/>
            <a:r>
              <a:rPr lang="en-US" sz="4000" dirty="0"/>
              <a:t>Flight Delay Prediction (continued)</a:t>
            </a:r>
          </a:p>
        </p:txBody>
      </p:sp>
    </p:spTree>
    <p:extLst>
      <p:ext uri="{BB962C8B-B14F-4D97-AF65-F5344CB8AC3E}">
        <p14:creationId xmlns:p14="http://schemas.microsoft.com/office/powerpoint/2010/main" val="3601746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5CE90-9ACA-6016-6ADA-51FD81CB8DB3}"/>
              </a:ext>
            </a:extLst>
          </p:cNvPr>
          <p:cNvSpPr>
            <a:spLocks noGrp="1"/>
          </p:cNvSpPr>
          <p:nvPr>
            <p:ph idx="1"/>
          </p:nvPr>
        </p:nvSpPr>
        <p:spPr/>
        <p:txBody>
          <a:bodyPr/>
          <a:lstStyle/>
          <a:p>
            <a:pPr marL="0" indent="0">
              <a:buNone/>
            </a:pPr>
            <a:r>
              <a:rPr lang="en-US" dirty="0"/>
              <a:t>Distribution of Copa Airlines flights in different delay categories:</a:t>
            </a:r>
          </a:p>
        </p:txBody>
      </p:sp>
      <p:sp>
        <p:nvSpPr>
          <p:cNvPr id="4" name="Slide Number Placeholder 3">
            <a:extLst>
              <a:ext uri="{FF2B5EF4-FFF2-40B4-BE49-F238E27FC236}">
                <a16:creationId xmlns:a16="http://schemas.microsoft.com/office/drawing/2014/main" id="{87EE0865-0B31-A9E1-BCBA-A0B7A0977385}"/>
              </a:ext>
            </a:extLst>
          </p:cNvPr>
          <p:cNvSpPr>
            <a:spLocks noGrp="1"/>
          </p:cNvSpPr>
          <p:nvPr>
            <p:ph type="sldNum" sz="quarter" idx="12"/>
          </p:nvPr>
        </p:nvSpPr>
        <p:spPr/>
        <p:txBody>
          <a:bodyPr/>
          <a:lstStyle/>
          <a:p>
            <a:fld id="{32E2AFF1-8A0E-42E2-BA22-59F367B4B68A}" type="slidenum">
              <a:rPr lang="en-US" smtClean="0"/>
              <a:t>45</a:t>
            </a:fld>
            <a:endParaRPr lang="en-US"/>
          </a:p>
        </p:txBody>
      </p:sp>
      <p:sp>
        <p:nvSpPr>
          <p:cNvPr id="5" name="Title 1">
            <a:extLst>
              <a:ext uri="{FF2B5EF4-FFF2-40B4-BE49-F238E27FC236}">
                <a16:creationId xmlns:a16="http://schemas.microsoft.com/office/drawing/2014/main" id="{C77897B2-C7E9-2850-02B0-81789E36FF09}"/>
              </a:ext>
            </a:extLst>
          </p:cNvPr>
          <p:cNvSpPr>
            <a:spLocks noGrp="1"/>
          </p:cNvSpPr>
          <p:nvPr>
            <p:ph type="title"/>
          </p:nvPr>
        </p:nvSpPr>
        <p:spPr>
          <a:xfrm>
            <a:off x="838200" y="365125"/>
            <a:ext cx="10515600" cy="707895"/>
          </a:xfrm>
        </p:spPr>
        <p:txBody>
          <a:bodyPr>
            <a:normAutofit/>
          </a:bodyPr>
          <a:lstStyle/>
          <a:p>
            <a:pPr algn="ctr"/>
            <a:r>
              <a:rPr lang="en-US" sz="4000" dirty="0"/>
              <a:t>Flight Delay Prediction (continued)</a:t>
            </a:r>
          </a:p>
        </p:txBody>
      </p:sp>
      <p:graphicFrame>
        <p:nvGraphicFramePr>
          <p:cNvPr id="6" name="Table 5">
            <a:extLst>
              <a:ext uri="{FF2B5EF4-FFF2-40B4-BE49-F238E27FC236}">
                <a16:creationId xmlns:a16="http://schemas.microsoft.com/office/drawing/2014/main" id="{C032F6D3-24D9-A4F8-B7B5-D18AB6171E8D}"/>
              </a:ext>
            </a:extLst>
          </p:cNvPr>
          <p:cNvGraphicFramePr>
            <a:graphicFrameLocks noGrp="1"/>
          </p:cNvGraphicFramePr>
          <p:nvPr>
            <p:extLst>
              <p:ext uri="{D42A27DB-BD31-4B8C-83A1-F6EECF244321}">
                <p14:modId xmlns:p14="http://schemas.microsoft.com/office/powerpoint/2010/main" val="3814363024"/>
              </p:ext>
            </p:extLst>
          </p:nvPr>
        </p:nvGraphicFramePr>
        <p:xfrm>
          <a:off x="1408922" y="2593910"/>
          <a:ext cx="8630817" cy="3415004"/>
        </p:xfrm>
        <a:graphic>
          <a:graphicData uri="http://schemas.openxmlformats.org/drawingml/2006/table">
            <a:tbl>
              <a:tblPr firstRow="1" firstCol="1" bandRow="1">
                <a:tableStyleId>{5940675A-B579-460E-94D1-54222C63F5DA}</a:tableStyleId>
              </a:tblPr>
              <a:tblGrid>
                <a:gridCol w="2133492">
                  <a:extLst>
                    <a:ext uri="{9D8B030D-6E8A-4147-A177-3AD203B41FA5}">
                      <a16:colId xmlns:a16="http://schemas.microsoft.com/office/drawing/2014/main" val="4007303575"/>
                    </a:ext>
                  </a:extLst>
                </a:gridCol>
                <a:gridCol w="3440933">
                  <a:extLst>
                    <a:ext uri="{9D8B030D-6E8A-4147-A177-3AD203B41FA5}">
                      <a16:colId xmlns:a16="http://schemas.microsoft.com/office/drawing/2014/main" val="2533801685"/>
                    </a:ext>
                  </a:extLst>
                </a:gridCol>
                <a:gridCol w="3056392">
                  <a:extLst>
                    <a:ext uri="{9D8B030D-6E8A-4147-A177-3AD203B41FA5}">
                      <a16:colId xmlns:a16="http://schemas.microsoft.com/office/drawing/2014/main" val="2917570194"/>
                    </a:ext>
                  </a:extLst>
                </a:gridCol>
              </a:tblGrid>
              <a:tr h="870446">
                <a:tc>
                  <a:txBody>
                    <a:bodyPr/>
                    <a:lstStyle/>
                    <a:p>
                      <a:pPr marL="0" marR="0" algn="ctr">
                        <a:lnSpc>
                          <a:spcPct val="110000"/>
                        </a:lnSpc>
                        <a:spcBef>
                          <a:spcPts val="0"/>
                        </a:spcBef>
                        <a:spcAft>
                          <a:spcPts val="0"/>
                        </a:spcAft>
                      </a:pPr>
                      <a:r>
                        <a:rPr lang="en-US" sz="2000" b="1" dirty="0">
                          <a:effectLst/>
                        </a:rPr>
                        <a:t>Delay category </a:t>
                      </a:r>
                    </a:p>
                    <a:p>
                      <a:pPr marL="0" marR="0" algn="ctr">
                        <a:lnSpc>
                          <a:spcPct val="110000"/>
                        </a:lnSpc>
                        <a:spcBef>
                          <a:spcPts val="0"/>
                        </a:spcBef>
                        <a:spcAft>
                          <a:spcPts val="0"/>
                        </a:spcAft>
                      </a:pPr>
                      <a:r>
                        <a:rPr lang="en-US" sz="2000" b="1" dirty="0">
                          <a:effectLst/>
                        </a:rPr>
                        <a:t>(minutes)</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10000"/>
                        </a:lnSpc>
                        <a:spcBef>
                          <a:spcPts val="0"/>
                        </a:spcBef>
                        <a:spcAft>
                          <a:spcPts val="0"/>
                        </a:spcAft>
                      </a:pPr>
                      <a:r>
                        <a:rPr lang="en-US" sz="2000" b="1" dirty="0">
                          <a:effectLst/>
                        </a:rPr>
                        <a:t>Fraction of flights in this departure delay category</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1" dirty="0">
                          <a:effectLst/>
                        </a:rPr>
                        <a:t>Fraction of flights in this arrival delay category</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02985954"/>
                  </a:ext>
                </a:extLst>
              </a:tr>
              <a:tr h="424093">
                <a:tc>
                  <a:txBody>
                    <a:bodyPr/>
                    <a:lstStyle/>
                    <a:p>
                      <a:pPr marL="0" marR="0" algn="ctr">
                        <a:lnSpc>
                          <a:spcPct val="110000"/>
                        </a:lnSpc>
                        <a:spcBef>
                          <a:spcPts val="0"/>
                        </a:spcBef>
                        <a:spcAft>
                          <a:spcPts val="0"/>
                        </a:spcAft>
                      </a:pPr>
                      <a:r>
                        <a:rPr lang="en-US" sz="2000" b="0">
                          <a:effectLst/>
                        </a:rPr>
                        <a:t>≤ 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83.6 %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a:effectLst/>
                        </a:rPr>
                        <a:t>75.2 %</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70984110"/>
                  </a:ext>
                </a:extLst>
              </a:tr>
              <a:tr h="424093">
                <a:tc>
                  <a:txBody>
                    <a:bodyPr/>
                    <a:lstStyle/>
                    <a:p>
                      <a:pPr marL="0" marR="0" algn="ctr">
                        <a:lnSpc>
                          <a:spcPct val="110000"/>
                        </a:lnSpc>
                        <a:spcBef>
                          <a:spcPts val="0"/>
                        </a:spcBef>
                        <a:spcAft>
                          <a:spcPts val="0"/>
                        </a:spcAft>
                      </a:pPr>
                      <a:r>
                        <a:rPr lang="en-US" sz="2000" b="0" dirty="0">
                          <a:effectLst/>
                        </a:rPr>
                        <a:t>1 to 15</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11.5 %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a:effectLst/>
                        </a:rPr>
                        <a:t>18.5 %</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35957791"/>
                  </a:ext>
                </a:extLst>
              </a:tr>
              <a:tr h="424093">
                <a:tc>
                  <a:txBody>
                    <a:bodyPr/>
                    <a:lstStyle/>
                    <a:p>
                      <a:pPr marL="0" marR="0" algn="ctr">
                        <a:lnSpc>
                          <a:spcPct val="110000"/>
                        </a:lnSpc>
                        <a:spcBef>
                          <a:spcPts val="0"/>
                        </a:spcBef>
                        <a:spcAft>
                          <a:spcPts val="0"/>
                        </a:spcAft>
                      </a:pPr>
                      <a:r>
                        <a:rPr lang="en-US" sz="2000" b="0">
                          <a:effectLst/>
                        </a:rPr>
                        <a:t>16 to 30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2.3 %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3.7 %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55364398"/>
                  </a:ext>
                </a:extLst>
              </a:tr>
              <a:tr h="424093">
                <a:tc>
                  <a:txBody>
                    <a:bodyPr/>
                    <a:lstStyle/>
                    <a:p>
                      <a:pPr marL="0" marR="0" algn="ctr">
                        <a:lnSpc>
                          <a:spcPct val="110000"/>
                        </a:lnSpc>
                        <a:spcBef>
                          <a:spcPts val="0"/>
                        </a:spcBef>
                        <a:spcAft>
                          <a:spcPts val="0"/>
                        </a:spcAft>
                      </a:pPr>
                      <a:r>
                        <a:rPr lang="en-US" sz="2000" b="0">
                          <a:effectLst/>
                        </a:rPr>
                        <a:t>31 to 45</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a:effectLst/>
                        </a:rPr>
                        <a:t>0.8 %</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0.9 %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74731616"/>
                  </a:ext>
                </a:extLst>
              </a:tr>
              <a:tr h="424093">
                <a:tc>
                  <a:txBody>
                    <a:bodyPr/>
                    <a:lstStyle/>
                    <a:p>
                      <a:pPr marL="0" marR="0" algn="ctr">
                        <a:lnSpc>
                          <a:spcPct val="110000"/>
                        </a:lnSpc>
                        <a:spcBef>
                          <a:spcPts val="0"/>
                        </a:spcBef>
                        <a:spcAft>
                          <a:spcPts val="0"/>
                        </a:spcAft>
                      </a:pPr>
                      <a:r>
                        <a:rPr lang="en-US" sz="2000" b="0">
                          <a:effectLst/>
                        </a:rPr>
                        <a:t>46 to 60</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a:effectLst/>
                        </a:rPr>
                        <a:t>0.3 %</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0.4 %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69348964"/>
                  </a:ext>
                </a:extLst>
              </a:tr>
              <a:tr h="424093">
                <a:tc>
                  <a:txBody>
                    <a:bodyPr/>
                    <a:lstStyle/>
                    <a:p>
                      <a:pPr marL="0" marR="0" algn="ctr">
                        <a:lnSpc>
                          <a:spcPct val="110000"/>
                        </a:lnSpc>
                        <a:spcBef>
                          <a:spcPts val="0"/>
                        </a:spcBef>
                        <a:spcAft>
                          <a:spcPts val="0"/>
                        </a:spcAft>
                      </a:pPr>
                      <a:r>
                        <a:rPr lang="en-US" sz="2000" b="0">
                          <a:effectLst/>
                        </a:rPr>
                        <a:t>≥ 61</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a:effectLst/>
                        </a:rPr>
                        <a:t>1.3 %</a:t>
                      </a:r>
                      <a:endParaRPr lang="en-US" sz="20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0000"/>
                        </a:lnSpc>
                        <a:spcBef>
                          <a:spcPts val="0"/>
                        </a:spcBef>
                        <a:spcAft>
                          <a:spcPts val="0"/>
                        </a:spcAft>
                      </a:pPr>
                      <a:r>
                        <a:rPr lang="en-US" sz="2000" b="0" dirty="0">
                          <a:effectLst/>
                        </a:rPr>
                        <a:t>1.3 %</a:t>
                      </a:r>
                      <a:endParaRPr lang="en-US"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49888642"/>
                  </a:ext>
                </a:extLst>
              </a:tr>
            </a:tbl>
          </a:graphicData>
        </a:graphic>
      </p:graphicFrame>
    </p:spTree>
    <p:extLst>
      <p:ext uri="{BB962C8B-B14F-4D97-AF65-F5344CB8AC3E}">
        <p14:creationId xmlns:p14="http://schemas.microsoft.com/office/powerpoint/2010/main" val="3469646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1FDDC-7AFD-1AF4-AD90-4AF7FC461B19}"/>
              </a:ext>
            </a:extLst>
          </p:cNvPr>
          <p:cNvSpPr>
            <a:spLocks noGrp="1"/>
          </p:cNvSpPr>
          <p:nvPr>
            <p:ph idx="1"/>
          </p:nvPr>
        </p:nvSpPr>
        <p:spPr>
          <a:xfrm>
            <a:off x="838200" y="1698171"/>
            <a:ext cx="10515600" cy="4478792"/>
          </a:xfrm>
        </p:spPr>
        <p:txBody>
          <a:bodyPr/>
          <a:lstStyle/>
          <a:p>
            <a:r>
              <a:rPr lang="en-US" dirty="0"/>
              <a:t>Departure:</a:t>
            </a:r>
          </a:p>
          <a:p>
            <a:endParaRPr lang="en-US" dirty="0"/>
          </a:p>
          <a:p>
            <a:endParaRPr lang="en-US" dirty="0"/>
          </a:p>
          <a:p>
            <a:endParaRPr lang="en-US" dirty="0"/>
          </a:p>
          <a:p>
            <a:pPr marL="0" indent="0">
              <a:buNone/>
            </a:pPr>
            <a:endParaRPr lang="en-US" dirty="0"/>
          </a:p>
          <a:p>
            <a:r>
              <a:rPr lang="en-US" dirty="0"/>
              <a:t>Arrival: </a:t>
            </a:r>
          </a:p>
          <a:p>
            <a:endParaRPr lang="en-US" dirty="0"/>
          </a:p>
        </p:txBody>
      </p:sp>
      <p:sp>
        <p:nvSpPr>
          <p:cNvPr id="4" name="Slide Number Placeholder 3">
            <a:extLst>
              <a:ext uri="{FF2B5EF4-FFF2-40B4-BE49-F238E27FC236}">
                <a16:creationId xmlns:a16="http://schemas.microsoft.com/office/drawing/2014/main" id="{17649D4A-26E5-3017-938D-7F665BD2E530}"/>
              </a:ext>
            </a:extLst>
          </p:cNvPr>
          <p:cNvSpPr>
            <a:spLocks noGrp="1"/>
          </p:cNvSpPr>
          <p:nvPr>
            <p:ph type="sldNum" sz="quarter" idx="12"/>
          </p:nvPr>
        </p:nvSpPr>
        <p:spPr/>
        <p:txBody>
          <a:bodyPr/>
          <a:lstStyle/>
          <a:p>
            <a:fld id="{32E2AFF1-8A0E-42E2-BA22-59F367B4B68A}" type="slidenum">
              <a:rPr lang="en-US" smtClean="0"/>
              <a:t>46</a:t>
            </a:fld>
            <a:endParaRPr lang="en-US"/>
          </a:p>
        </p:txBody>
      </p:sp>
      <p:sp>
        <p:nvSpPr>
          <p:cNvPr id="7" name="Title 1">
            <a:extLst>
              <a:ext uri="{FF2B5EF4-FFF2-40B4-BE49-F238E27FC236}">
                <a16:creationId xmlns:a16="http://schemas.microsoft.com/office/drawing/2014/main" id="{F43C98B3-C8F2-F556-2BEF-49F5A2362F94}"/>
              </a:ext>
            </a:extLst>
          </p:cNvPr>
          <p:cNvSpPr>
            <a:spLocks noGrp="1"/>
          </p:cNvSpPr>
          <p:nvPr>
            <p:ph type="title"/>
          </p:nvPr>
        </p:nvSpPr>
        <p:spPr>
          <a:xfrm>
            <a:off x="838200" y="365125"/>
            <a:ext cx="10515600" cy="707895"/>
          </a:xfrm>
        </p:spPr>
        <p:txBody>
          <a:bodyPr>
            <a:normAutofit/>
          </a:bodyPr>
          <a:lstStyle/>
          <a:p>
            <a:pPr algn="ctr"/>
            <a:r>
              <a:rPr lang="en-US" sz="4000" dirty="0"/>
              <a:t>Flight Delay Prediction (continued)</a:t>
            </a:r>
          </a:p>
        </p:txBody>
      </p:sp>
      <p:pic>
        <p:nvPicPr>
          <p:cNvPr id="8" name="Picture 7" descr="Chart&#10;&#10;Description automatically generated">
            <a:extLst>
              <a:ext uri="{FF2B5EF4-FFF2-40B4-BE49-F238E27FC236}">
                <a16:creationId xmlns:a16="http://schemas.microsoft.com/office/drawing/2014/main" id="{D6EF15A2-9759-E5A0-86D0-78959C4D77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7228" y="4105910"/>
            <a:ext cx="4010660" cy="2615565"/>
          </a:xfrm>
          <a:prstGeom prst="rect">
            <a:avLst/>
          </a:prstGeom>
          <a:noFill/>
          <a:ln>
            <a:noFill/>
          </a:ln>
        </p:spPr>
      </p:pic>
      <p:pic>
        <p:nvPicPr>
          <p:cNvPr id="9" name="Picture 8" descr="A picture containing text, shoji, tiled&#10;&#10;Description automatically generated">
            <a:extLst>
              <a:ext uri="{FF2B5EF4-FFF2-40B4-BE49-F238E27FC236}">
                <a16:creationId xmlns:a16="http://schemas.microsoft.com/office/drawing/2014/main" id="{1005D7B1-1921-3B2D-F88C-822ECB5239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0393" y="1370667"/>
            <a:ext cx="4053205" cy="2642870"/>
          </a:xfrm>
          <a:prstGeom prst="rect">
            <a:avLst/>
          </a:prstGeom>
          <a:noFill/>
          <a:ln>
            <a:noFill/>
          </a:ln>
        </p:spPr>
      </p:pic>
      <p:pic>
        <p:nvPicPr>
          <p:cNvPr id="10" name="Picture 9" descr="Chart, pie chart&#10;&#10;Description automatically generated">
            <a:extLst>
              <a:ext uri="{FF2B5EF4-FFF2-40B4-BE49-F238E27FC236}">
                <a16:creationId xmlns:a16="http://schemas.microsoft.com/office/drawing/2014/main" id="{0DEE15DA-0249-8957-83AB-2C3977071A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97787" y="1153659"/>
            <a:ext cx="2627630" cy="2612390"/>
          </a:xfrm>
          <a:prstGeom prst="rect">
            <a:avLst/>
          </a:prstGeom>
          <a:noFill/>
          <a:ln>
            <a:noFill/>
          </a:ln>
        </p:spPr>
      </p:pic>
      <p:pic>
        <p:nvPicPr>
          <p:cNvPr id="11" name="Picture 10" descr="Chart, pie chart&#10;&#10;Description automatically generated">
            <a:extLst>
              <a:ext uri="{FF2B5EF4-FFF2-40B4-BE49-F238E27FC236}">
                <a16:creationId xmlns:a16="http://schemas.microsoft.com/office/drawing/2014/main" id="{BAAE72E3-6386-92EC-A79C-A659332A007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64462" y="3895407"/>
            <a:ext cx="2574290" cy="2643505"/>
          </a:xfrm>
          <a:prstGeom prst="rect">
            <a:avLst/>
          </a:prstGeom>
          <a:noFill/>
          <a:ln>
            <a:noFill/>
          </a:ln>
        </p:spPr>
      </p:pic>
    </p:spTree>
    <p:extLst>
      <p:ext uri="{BB962C8B-B14F-4D97-AF65-F5344CB8AC3E}">
        <p14:creationId xmlns:p14="http://schemas.microsoft.com/office/powerpoint/2010/main" val="1334210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5BD2C-41A9-39E0-480A-EA16D650564A}"/>
              </a:ext>
            </a:extLst>
          </p:cNvPr>
          <p:cNvSpPr>
            <a:spLocks noGrp="1"/>
          </p:cNvSpPr>
          <p:nvPr>
            <p:ph idx="1"/>
          </p:nvPr>
        </p:nvSpPr>
        <p:spPr/>
        <p:txBody>
          <a:bodyPr/>
          <a:lstStyle/>
          <a:p>
            <a:r>
              <a:rPr lang="en-US" dirty="0"/>
              <a:t>Simplest flight delay prediction: average departure delay and arrival delay for different routes. This considers variation in space, but not in time.</a:t>
            </a:r>
          </a:p>
          <a:p>
            <a:r>
              <a:rPr lang="en-US" dirty="0"/>
              <a:t>For better accuracy: average departure or arrival delay for each route, for different times (e.g., hour of the day, day of the week, month of the year, etc.) this considers variation in both space and time. </a:t>
            </a:r>
          </a:p>
          <a:p>
            <a:r>
              <a:rPr lang="en-US" dirty="0"/>
              <a:t>For even better accuracy, we can try to use Machine Learning for predicting flight delays.</a:t>
            </a:r>
          </a:p>
          <a:p>
            <a:r>
              <a:rPr lang="en-US" dirty="0"/>
              <a:t>ML model can be trained on past flight data.</a:t>
            </a:r>
          </a:p>
        </p:txBody>
      </p:sp>
      <p:sp>
        <p:nvSpPr>
          <p:cNvPr id="4" name="Slide Number Placeholder 3">
            <a:extLst>
              <a:ext uri="{FF2B5EF4-FFF2-40B4-BE49-F238E27FC236}">
                <a16:creationId xmlns:a16="http://schemas.microsoft.com/office/drawing/2014/main" id="{D94D284E-59A1-513B-AE9C-EB4ABF1DE9C2}"/>
              </a:ext>
            </a:extLst>
          </p:cNvPr>
          <p:cNvSpPr>
            <a:spLocks noGrp="1"/>
          </p:cNvSpPr>
          <p:nvPr>
            <p:ph type="sldNum" sz="quarter" idx="12"/>
          </p:nvPr>
        </p:nvSpPr>
        <p:spPr/>
        <p:txBody>
          <a:bodyPr/>
          <a:lstStyle/>
          <a:p>
            <a:fld id="{32E2AFF1-8A0E-42E2-BA22-59F367B4B68A}" type="slidenum">
              <a:rPr lang="en-US" smtClean="0"/>
              <a:t>47</a:t>
            </a:fld>
            <a:endParaRPr lang="en-US"/>
          </a:p>
        </p:txBody>
      </p:sp>
      <p:sp>
        <p:nvSpPr>
          <p:cNvPr id="5" name="Title 1">
            <a:extLst>
              <a:ext uri="{FF2B5EF4-FFF2-40B4-BE49-F238E27FC236}">
                <a16:creationId xmlns:a16="http://schemas.microsoft.com/office/drawing/2014/main" id="{5C314BC1-6B58-E431-EE3D-05E5D80C03E2}"/>
              </a:ext>
            </a:extLst>
          </p:cNvPr>
          <p:cNvSpPr>
            <a:spLocks noGrp="1"/>
          </p:cNvSpPr>
          <p:nvPr>
            <p:ph type="title"/>
          </p:nvPr>
        </p:nvSpPr>
        <p:spPr>
          <a:xfrm>
            <a:off x="838200" y="365125"/>
            <a:ext cx="10515600" cy="707895"/>
          </a:xfrm>
        </p:spPr>
        <p:txBody>
          <a:bodyPr>
            <a:normAutofit/>
          </a:bodyPr>
          <a:lstStyle/>
          <a:p>
            <a:pPr algn="ctr"/>
            <a:r>
              <a:rPr lang="en-US" sz="4000" dirty="0"/>
              <a:t>Flight Delay Prediction (continued)</a:t>
            </a:r>
          </a:p>
        </p:txBody>
      </p:sp>
    </p:spTree>
    <p:extLst>
      <p:ext uri="{BB962C8B-B14F-4D97-AF65-F5344CB8AC3E}">
        <p14:creationId xmlns:p14="http://schemas.microsoft.com/office/powerpoint/2010/main" val="4163406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6FCFD3-A7FA-7573-C24A-FCFC5432226D}"/>
                  </a:ext>
                </a:extLst>
              </p:cNvPr>
              <p:cNvSpPr>
                <a:spLocks noGrp="1"/>
              </p:cNvSpPr>
              <p:nvPr>
                <p:ph idx="1"/>
              </p:nvPr>
            </p:nvSpPr>
            <p:spPr>
              <a:xfrm>
                <a:off x="457200" y="1231641"/>
                <a:ext cx="11271380" cy="5261234"/>
              </a:xfrm>
            </p:spPr>
            <p:txBody>
              <a:bodyPr>
                <a:normAutofit fontScale="85000" lnSpcReduction="20000"/>
              </a:bodyPr>
              <a:lstStyle/>
              <a:p>
                <a:r>
                  <a:rPr lang="en-US" dirty="0"/>
                  <a:t>First ML model used: multi-layer perceptron (simple artificial neural network that is fully connected). </a:t>
                </a:r>
              </a:p>
              <a:p>
                <a:r>
                  <a:rPr lang="en-US" dirty="0"/>
                  <a:t>Three hidden layers. Each having 100 artificial neurons. </a:t>
                </a:r>
              </a:p>
              <a:p>
                <a:r>
                  <a:rPr lang="en-US" dirty="0"/>
                  <a:t>Synapses are modeled using linear combinations of weight functions, and activation functions use </a:t>
                </a:r>
                <a:r>
                  <a:rPr lang="en-US" dirty="0" err="1"/>
                  <a:t>ReLU</a:t>
                </a:r>
                <a:r>
                  <a:rPr lang="en-US" dirty="0"/>
                  <a:t> (rectified linear unit). </a:t>
                </a:r>
              </a:p>
              <a:p>
                <a:r>
                  <a:rPr lang="en-US" dirty="0"/>
                  <a:t>Number of input points is number of features selected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=28</m:t>
                        </m:r>
                      </m:e>
                    </m:d>
                    <m:r>
                      <a:rPr lang="en-US" b="0" i="0" smtClean="0">
                        <a:latin typeface="Cambria Math" panose="02040503050406030204" pitchFamily="18" charset="0"/>
                      </a:rPr>
                      <m:t>.</m:t>
                    </m:r>
                  </m:oMath>
                </a14:m>
                <a:endParaRPr lang="en-US" b="0" dirty="0"/>
              </a:p>
              <a:p>
                <a:r>
                  <a:rPr lang="en-US" dirty="0"/>
                  <a:t>Number of output points is number of delay categories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r>
                          <a:rPr lang="en-US" b="0" i="1" smtClean="0">
                            <a:latin typeface="Cambria Math" panose="02040503050406030204" pitchFamily="18" charset="0"/>
                          </a:rPr>
                          <m:t>=6</m:t>
                        </m:r>
                      </m:e>
                    </m:d>
                  </m:oMath>
                </a14:m>
                <a:r>
                  <a:rPr lang="en-US" dirty="0"/>
                  <a:t>.</a:t>
                </a:r>
              </a:p>
              <a:p>
                <a:r>
                  <a:rPr lang="en-US" dirty="0"/>
                  <a:t>Selected features include scheduled times and dates of departure and arrival, origin and destination airports, aircraft tail numbers, flight numbers, available and scheduled rotation times (duration between two consecutive flights using the same aircraft), etc. </a:t>
                </a:r>
              </a:p>
              <a:p>
                <a:r>
                  <a:rPr lang="en-US" dirty="0"/>
                  <a:t>Loss function: cross-entropy loss.</a:t>
                </a:r>
              </a:p>
              <a:p>
                <a:r>
                  <a:rPr lang="en-US" dirty="0"/>
                  <a:t>Trained period: ten epochs, in each type of analysis (predicting categories of departure delays and arrival delays). </a:t>
                </a:r>
              </a:p>
              <a:p>
                <a:r>
                  <a:rPr lang="en-US" dirty="0"/>
                  <a:t>Training and testing are implemented as functions that are called in each epoch. </a:t>
                </a:r>
              </a:p>
              <a:p>
                <a:r>
                  <a:rPr lang="en-US" dirty="0"/>
                  <a:t>Batch size: 100 flights is used.</a:t>
                </a:r>
              </a:p>
            </p:txBody>
          </p:sp>
        </mc:Choice>
        <mc:Fallback xmlns="">
          <p:sp>
            <p:nvSpPr>
              <p:cNvPr id="3" name="Content Placeholder 2">
                <a:extLst>
                  <a:ext uri="{FF2B5EF4-FFF2-40B4-BE49-F238E27FC236}">
                    <a16:creationId xmlns:a16="http://schemas.microsoft.com/office/drawing/2014/main" id="{686FCFD3-A7FA-7573-C24A-FCFC5432226D}"/>
                  </a:ext>
                </a:extLst>
              </p:cNvPr>
              <p:cNvSpPr>
                <a:spLocks noGrp="1" noRot="1" noChangeAspect="1" noMove="1" noResize="1" noEditPoints="1" noAdjustHandles="1" noChangeArrowheads="1" noChangeShapeType="1" noTextEdit="1"/>
              </p:cNvSpPr>
              <p:nvPr>
                <p:ph idx="1"/>
              </p:nvPr>
            </p:nvSpPr>
            <p:spPr>
              <a:xfrm>
                <a:off x="457200" y="1231641"/>
                <a:ext cx="11271380" cy="5261234"/>
              </a:xfrm>
              <a:blipFill>
                <a:blip r:embed="rId2"/>
                <a:stretch>
                  <a:fillRect l="-703" t="-26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FB47C4A-34E2-327D-9172-25CF9AA4826A}"/>
              </a:ext>
            </a:extLst>
          </p:cNvPr>
          <p:cNvSpPr>
            <a:spLocks noGrp="1"/>
          </p:cNvSpPr>
          <p:nvPr>
            <p:ph type="sldNum" sz="quarter" idx="12"/>
          </p:nvPr>
        </p:nvSpPr>
        <p:spPr/>
        <p:txBody>
          <a:bodyPr/>
          <a:lstStyle/>
          <a:p>
            <a:fld id="{32E2AFF1-8A0E-42E2-BA22-59F367B4B68A}" type="slidenum">
              <a:rPr lang="en-US" smtClean="0"/>
              <a:t>48</a:t>
            </a:fld>
            <a:endParaRPr lang="en-US"/>
          </a:p>
        </p:txBody>
      </p:sp>
      <p:sp>
        <p:nvSpPr>
          <p:cNvPr id="5" name="Title 1">
            <a:extLst>
              <a:ext uri="{FF2B5EF4-FFF2-40B4-BE49-F238E27FC236}">
                <a16:creationId xmlns:a16="http://schemas.microsoft.com/office/drawing/2014/main" id="{E4BE52CD-7BE6-B919-0B54-23A871C2B328}"/>
              </a:ext>
            </a:extLst>
          </p:cNvPr>
          <p:cNvSpPr>
            <a:spLocks noGrp="1"/>
          </p:cNvSpPr>
          <p:nvPr>
            <p:ph type="title"/>
          </p:nvPr>
        </p:nvSpPr>
        <p:spPr>
          <a:xfrm>
            <a:off x="838200" y="365125"/>
            <a:ext cx="10515600" cy="707895"/>
          </a:xfrm>
        </p:spPr>
        <p:txBody>
          <a:bodyPr>
            <a:normAutofit/>
          </a:bodyPr>
          <a:lstStyle/>
          <a:p>
            <a:pPr algn="ctr"/>
            <a:r>
              <a:rPr lang="en-US" sz="4000" dirty="0"/>
              <a:t>Flight Delay Prediction (continued)</a:t>
            </a:r>
          </a:p>
        </p:txBody>
      </p:sp>
    </p:spTree>
    <p:extLst>
      <p:ext uri="{BB962C8B-B14F-4D97-AF65-F5344CB8AC3E}">
        <p14:creationId xmlns:p14="http://schemas.microsoft.com/office/powerpoint/2010/main" val="2578248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62D621-246C-06F7-907B-A72F1AE88F7A}"/>
              </a:ext>
            </a:extLst>
          </p:cNvPr>
          <p:cNvSpPr>
            <a:spLocks noGrp="1"/>
          </p:cNvSpPr>
          <p:nvPr>
            <p:ph idx="1"/>
          </p:nvPr>
        </p:nvSpPr>
        <p:spPr>
          <a:xfrm>
            <a:off x="6686109" y="1298007"/>
            <a:ext cx="5022253" cy="5194868"/>
          </a:xfrm>
        </p:spPr>
        <p:txBody>
          <a:bodyPr>
            <a:normAutofit fontScale="85000" lnSpcReduction="20000"/>
          </a:bodyPr>
          <a:lstStyle/>
          <a:p>
            <a:r>
              <a:rPr lang="en-US" dirty="0"/>
              <a:t>Result: “no delay” category is predicted for all flights. </a:t>
            </a:r>
          </a:p>
          <a:p>
            <a:r>
              <a:rPr lang="en-US" dirty="0"/>
              <a:t>Reason: imbalanced data set, with majority of flights having “no delay” label. </a:t>
            </a:r>
          </a:p>
          <a:p>
            <a:r>
              <a:rPr lang="en-US" dirty="0"/>
              <a:t>Accuracy may seem good initially (equal to the percentage of flights that do not have delay: about 84% for departure, and 75% for arrival). </a:t>
            </a:r>
          </a:p>
          <a:p>
            <a:r>
              <a:rPr lang="en-US" dirty="0"/>
              <a:t>Improvement is needed. </a:t>
            </a:r>
          </a:p>
          <a:p>
            <a:r>
              <a:rPr lang="en-US" dirty="0"/>
              <a:t>Classification model that always predicts a single class is not much use, even if the predicted class is seen in majority of labels. </a:t>
            </a:r>
          </a:p>
          <a:p>
            <a:r>
              <a:rPr lang="en-US" dirty="0"/>
              <a:t>Next suggestion: using Graph Neural Network to predict flight delay.</a:t>
            </a:r>
          </a:p>
        </p:txBody>
      </p:sp>
      <p:sp>
        <p:nvSpPr>
          <p:cNvPr id="4" name="Slide Number Placeholder 3">
            <a:extLst>
              <a:ext uri="{FF2B5EF4-FFF2-40B4-BE49-F238E27FC236}">
                <a16:creationId xmlns:a16="http://schemas.microsoft.com/office/drawing/2014/main" id="{64C1BDAB-A8AA-3982-9058-B5CF324B47B4}"/>
              </a:ext>
            </a:extLst>
          </p:cNvPr>
          <p:cNvSpPr>
            <a:spLocks noGrp="1"/>
          </p:cNvSpPr>
          <p:nvPr>
            <p:ph type="sldNum" sz="quarter" idx="12"/>
          </p:nvPr>
        </p:nvSpPr>
        <p:spPr/>
        <p:txBody>
          <a:bodyPr/>
          <a:lstStyle/>
          <a:p>
            <a:fld id="{32E2AFF1-8A0E-42E2-BA22-59F367B4B68A}" type="slidenum">
              <a:rPr lang="en-US" smtClean="0"/>
              <a:t>49</a:t>
            </a:fld>
            <a:endParaRPr lang="en-US"/>
          </a:p>
        </p:txBody>
      </p:sp>
      <p:pic>
        <p:nvPicPr>
          <p:cNvPr id="5" name="Picture 4" descr="A picture containing diagram&#10;&#10;Description automatically generated">
            <a:extLst>
              <a:ext uri="{FF2B5EF4-FFF2-40B4-BE49-F238E27FC236}">
                <a16:creationId xmlns:a16="http://schemas.microsoft.com/office/drawing/2014/main" id="{6C8E1A14-6099-5ECB-E9E8-CF0D802E10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667" y="1825625"/>
            <a:ext cx="5770880" cy="3796030"/>
          </a:xfrm>
          <a:prstGeom prst="rect">
            <a:avLst/>
          </a:prstGeom>
          <a:noFill/>
          <a:ln>
            <a:noFill/>
          </a:ln>
        </p:spPr>
      </p:pic>
      <p:sp>
        <p:nvSpPr>
          <p:cNvPr id="6" name="Title 1">
            <a:extLst>
              <a:ext uri="{FF2B5EF4-FFF2-40B4-BE49-F238E27FC236}">
                <a16:creationId xmlns:a16="http://schemas.microsoft.com/office/drawing/2014/main" id="{EE54782A-196B-9C9C-D69B-A25B7317056C}"/>
              </a:ext>
            </a:extLst>
          </p:cNvPr>
          <p:cNvSpPr>
            <a:spLocks noGrp="1"/>
          </p:cNvSpPr>
          <p:nvPr>
            <p:ph type="title"/>
          </p:nvPr>
        </p:nvSpPr>
        <p:spPr>
          <a:xfrm>
            <a:off x="838200" y="365125"/>
            <a:ext cx="10515600" cy="707895"/>
          </a:xfrm>
        </p:spPr>
        <p:txBody>
          <a:bodyPr>
            <a:normAutofit/>
          </a:bodyPr>
          <a:lstStyle/>
          <a:p>
            <a:pPr algn="ctr"/>
            <a:r>
              <a:rPr lang="en-US" sz="4000" dirty="0"/>
              <a:t>Flight Delay Prediction (continued)</a:t>
            </a:r>
          </a:p>
        </p:txBody>
      </p:sp>
      <p:sp>
        <p:nvSpPr>
          <p:cNvPr id="7" name="TextBox 6">
            <a:hlinkClick r:id="rId3" action="ppaction://hlinksldjump"/>
            <a:extLst>
              <a:ext uri="{FF2B5EF4-FFF2-40B4-BE49-F238E27FC236}">
                <a16:creationId xmlns:a16="http://schemas.microsoft.com/office/drawing/2014/main" id="{89C2D319-629B-60AE-9BF6-448E6B511DD9}"/>
              </a:ext>
            </a:extLst>
          </p:cNvPr>
          <p:cNvSpPr txBox="1"/>
          <p:nvPr/>
        </p:nvSpPr>
        <p:spPr>
          <a:xfrm>
            <a:off x="970382" y="5831026"/>
            <a:ext cx="1660849" cy="707886"/>
          </a:xfrm>
          <a:prstGeom prst="rect">
            <a:avLst/>
          </a:prstGeom>
          <a:solidFill>
            <a:schemeClr val="accent1">
              <a:lumMod val="20000"/>
              <a:lumOff val="80000"/>
            </a:schemeClr>
          </a:solidFill>
          <a:ln>
            <a:solidFill>
              <a:schemeClr val="accent1">
                <a:lumMod val="20000"/>
                <a:lumOff val="80000"/>
              </a:schemeClr>
            </a:solidFill>
          </a:ln>
        </p:spPr>
        <p:txBody>
          <a:bodyPr wrap="square" rtlCol="0">
            <a:spAutoFit/>
          </a:bodyPr>
          <a:lstStyle/>
          <a:p>
            <a:pPr algn="ctr"/>
            <a:r>
              <a:rPr lang="en-US" sz="2000" dirty="0"/>
              <a:t>Back to table of contents</a:t>
            </a:r>
          </a:p>
        </p:txBody>
      </p:sp>
    </p:spTree>
    <p:extLst>
      <p:ext uri="{BB962C8B-B14F-4D97-AF65-F5344CB8AC3E}">
        <p14:creationId xmlns:p14="http://schemas.microsoft.com/office/powerpoint/2010/main" val="4049465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B443-47C2-C1EA-6FEB-C07F79596D56}"/>
              </a:ext>
            </a:extLst>
          </p:cNvPr>
          <p:cNvSpPr>
            <a:spLocks noGrp="1"/>
          </p:cNvSpPr>
          <p:nvPr>
            <p:ph type="title"/>
          </p:nvPr>
        </p:nvSpPr>
        <p:spPr>
          <a:xfrm>
            <a:off x="838200" y="365125"/>
            <a:ext cx="10515600" cy="885177"/>
          </a:xfrm>
        </p:spPr>
        <p:txBody>
          <a:bodyPr>
            <a:normAutofit/>
          </a:bodyPr>
          <a:lstStyle/>
          <a:p>
            <a:pPr algn="ctr"/>
            <a:r>
              <a:rPr lang="en-US" sz="4000" dirty="0"/>
              <a:t>Introduction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85CB86-40BA-27BF-C28D-9BA5B45A5486}"/>
                  </a:ext>
                </a:extLst>
              </p:cNvPr>
              <p:cNvSpPr>
                <a:spLocks noGrp="1"/>
              </p:cNvSpPr>
              <p:nvPr>
                <p:ph idx="1"/>
              </p:nvPr>
            </p:nvSpPr>
            <p:spPr>
              <a:xfrm>
                <a:off x="401216" y="1315616"/>
                <a:ext cx="11299372" cy="5177259"/>
              </a:xfrm>
            </p:spPr>
            <p:txBody>
              <a:bodyPr>
                <a:normAutofit/>
              </a:bodyPr>
              <a:lstStyle/>
              <a:p>
                <a:r>
                  <a:rPr lang="en-US" dirty="0"/>
                  <a:t>Delay: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𝑎𝑐𝑡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𝑠𝑐h</m:t>
                          </m:r>
                        </m:sub>
                      </m:sSub>
                    </m:oMath>
                  </m:oMathPara>
                </a14:m>
                <a:endParaRPr lang="en-US" b="0" dirty="0"/>
              </a:p>
              <a:p>
                <a:pPr marL="0" indent="0" algn="just">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𝑎𝑐𝑡</m:t>
                        </m:r>
                      </m:sub>
                    </m:sSub>
                  </m:oMath>
                </a14:m>
                <a:r>
                  <a:rPr lang="en-US" dirty="0"/>
                  <a:t> = event’s actual time,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𝑠𝑐h</m:t>
                        </m:r>
                      </m:sub>
                    </m:sSub>
                  </m:oMath>
                </a14:m>
                <a:r>
                  <a:rPr lang="en-US" dirty="0"/>
                  <a:t> = event’s scheduled time.</a:t>
                </a:r>
              </a:p>
              <a:p>
                <a:pPr algn="just"/>
                <a:r>
                  <a:rPr lang="en-US" dirty="0"/>
                  <a:t>Delay can be positive, zero, or negative.</a:t>
                </a:r>
              </a:p>
              <a:p>
                <a:pPr algn="just"/>
                <a:r>
                  <a:rPr lang="en-US" b="1" dirty="0"/>
                  <a:t>Flight’s departure delay:</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𝑑𝑒𝑝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𝑎𝑐𝑡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𝑠𝑐h</m:t>
                          </m:r>
                        </m:sub>
                      </m:sSub>
                    </m:oMath>
                  </m:oMathPara>
                </a14:m>
                <a:endParaRPr lang="en-US" b="0" dirty="0"/>
              </a:p>
              <a:p>
                <a:pPr marL="0" indent="0" algn="just">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𝑎𝑐𝑡</m:t>
                        </m:r>
                      </m:sub>
                    </m:sSub>
                  </m:oMath>
                </a14:m>
                <a:r>
                  <a:rPr lang="en-US" dirty="0"/>
                  <a:t> = flight’s actual OUT time,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𝑠𝑐h</m:t>
                        </m:r>
                      </m:sub>
                    </m:sSub>
                  </m:oMath>
                </a14:m>
                <a:r>
                  <a:rPr lang="en-US" dirty="0"/>
                  <a:t> = flight’s scheduled OUT time.</a:t>
                </a:r>
              </a:p>
              <a:p>
                <a:pPr algn="just"/>
                <a:r>
                  <a:rPr lang="en-US" b="1" dirty="0"/>
                  <a:t>Flight’s arrival delay:</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𝑎𝑟𝑟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𝑎𝑐𝑡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𝑠𝑐h</m:t>
                          </m:r>
                        </m:sub>
                      </m:sSub>
                    </m:oMath>
                  </m:oMathPara>
                </a14:m>
                <a:endParaRPr lang="en-US" b="0" dirty="0"/>
              </a:p>
              <a:p>
                <a:pPr marL="0" indent="0" algn="just">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𝑎𝑐𝑡</m:t>
                        </m:r>
                      </m:sub>
                    </m:sSub>
                  </m:oMath>
                </a14:m>
                <a:r>
                  <a:rPr lang="en-US" dirty="0"/>
                  <a:t> = flight’s actual IN time,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𝑠𝑐h</m:t>
                        </m:r>
                      </m:sub>
                    </m:sSub>
                  </m:oMath>
                </a14:m>
                <a:r>
                  <a:rPr lang="en-US" dirty="0"/>
                  <a:t> = flight’s scheduled IN time.</a:t>
                </a:r>
              </a:p>
            </p:txBody>
          </p:sp>
        </mc:Choice>
        <mc:Fallback xmlns="">
          <p:sp>
            <p:nvSpPr>
              <p:cNvPr id="3" name="Content Placeholder 2">
                <a:extLst>
                  <a:ext uri="{FF2B5EF4-FFF2-40B4-BE49-F238E27FC236}">
                    <a16:creationId xmlns:a16="http://schemas.microsoft.com/office/drawing/2014/main" id="{E385CB86-40BA-27BF-C28D-9BA5B45A5486}"/>
                  </a:ext>
                </a:extLst>
              </p:cNvPr>
              <p:cNvSpPr>
                <a:spLocks noGrp="1" noRot="1" noChangeAspect="1" noMove="1" noResize="1" noEditPoints="1" noAdjustHandles="1" noChangeArrowheads="1" noChangeShapeType="1" noTextEdit="1"/>
              </p:cNvSpPr>
              <p:nvPr>
                <p:ph idx="1"/>
              </p:nvPr>
            </p:nvSpPr>
            <p:spPr>
              <a:xfrm>
                <a:off x="401216" y="1315616"/>
                <a:ext cx="11299372" cy="5177259"/>
              </a:xfrm>
              <a:blipFill>
                <a:blip r:embed="rId2"/>
                <a:stretch>
                  <a:fillRect l="-1133" t="-2002" r="-1079" b="-21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3885535-A375-257D-E5C3-764D12E0EDDC}"/>
              </a:ext>
            </a:extLst>
          </p:cNvPr>
          <p:cNvSpPr>
            <a:spLocks noGrp="1"/>
          </p:cNvSpPr>
          <p:nvPr>
            <p:ph type="sldNum" sz="quarter" idx="12"/>
          </p:nvPr>
        </p:nvSpPr>
        <p:spPr/>
        <p:txBody>
          <a:bodyPr/>
          <a:lstStyle/>
          <a:p>
            <a:fld id="{32E2AFF1-8A0E-42E2-BA22-59F367B4B68A}" type="slidenum">
              <a:rPr lang="en-US" smtClean="0"/>
              <a:t>5</a:t>
            </a:fld>
            <a:endParaRPr lang="en-US"/>
          </a:p>
        </p:txBody>
      </p:sp>
    </p:spTree>
    <p:extLst>
      <p:ext uri="{BB962C8B-B14F-4D97-AF65-F5344CB8AC3E}">
        <p14:creationId xmlns:p14="http://schemas.microsoft.com/office/powerpoint/2010/main" val="1570451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C727E-7DB0-ED2D-2723-3505E11CD3F6}"/>
              </a:ext>
            </a:extLst>
          </p:cNvPr>
          <p:cNvSpPr>
            <a:spLocks noGrp="1"/>
          </p:cNvSpPr>
          <p:nvPr>
            <p:ph type="title"/>
          </p:nvPr>
        </p:nvSpPr>
        <p:spPr/>
        <p:txBody>
          <a:bodyPr/>
          <a:lstStyle/>
          <a:p>
            <a:pPr algn="ctr"/>
            <a:r>
              <a:rPr lang="en-US" dirty="0"/>
              <a:t>Conclusions and Future Work</a:t>
            </a:r>
          </a:p>
        </p:txBody>
      </p:sp>
      <p:sp>
        <p:nvSpPr>
          <p:cNvPr id="3" name="Text Placeholder 2">
            <a:extLst>
              <a:ext uri="{FF2B5EF4-FFF2-40B4-BE49-F238E27FC236}">
                <a16:creationId xmlns:a16="http://schemas.microsoft.com/office/drawing/2014/main" id="{98EFBD89-276A-886F-F36C-7D33DE8C7D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915F06-D98F-EB66-4DE3-D1C7A1E52BA4}"/>
              </a:ext>
            </a:extLst>
          </p:cNvPr>
          <p:cNvSpPr>
            <a:spLocks noGrp="1"/>
          </p:cNvSpPr>
          <p:nvPr>
            <p:ph type="sldNum" sz="quarter" idx="12"/>
          </p:nvPr>
        </p:nvSpPr>
        <p:spPr/>
        <p:txBody>
          <a:bodyPr/>
          <a:lstStyle/>
          <a:p>
            <a:fld id="{32E2AFF1-8A0E-42E2-BA22-59F367B4B68A}" type="slidenum">
              <a:rPr lang="en-US" smtClean="0"/>
              <a:t>50</a:t>
            </a:fld>
            <a:endParaRPr lang="en-US"/>
          </a:p>
        </p:txBody>
      </p:sp>
    </p:spTree>
    <p:extLst>
      <p:ext uri="{BB962C8B-B14F-4D97-AF65-F5344CB8AC3E}">
        <p14:creationId xmlns:p14="http://schemas.microsoft.com/office/powerpoint/2010/main" val="104750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E855-D241-2828-B797-2487C1E33825}"/>
              </a:ext>
            </a:extLst>
          </p:cNvPr>
          <p:cNvSpPr>
            <a:spLocks noGrp="1"/>
          </p:cNvSpPr>
          <p:nvPr>
            <p:ph type="title"/>
          </p:nvPr>
        </p:nvSpPr>
        <p:spPr>
          <a:xfrm>
            <a:off x="838200" y="365126"/>
            <a:ext cx="10515600" cy="717226"/>
          </a:xfrm>
        </p:spPr>
        <p:txBody>
          <a:bodyPr>
            <a:normAutofit/>
          </a:bodyPr>
          <a:lstStyle/>
          <a:p>
            <a:pPr algn="ctr"/>
            <a:r>
              <a:rPr lang="en-US" sz="4000" dirty="0"/>
              <a:t>Conclusions and Future Work</a:t>
            </a:r>
          </a:p>
        </p:txBody>
      </p:sp>
      <p:sp>
        <p:nvSpPr>
          <p:cNvPr id="3" name="Content Placeholder 2">
            <a:extLst>
              <a:ext uri="{FF2B5EF4-FFF2-40B4-BE49-F238E27FC236}">
                <a16:creationId xmlns:a16="http://schemas.microsoft.com/office/drawing/2014/main" id="{BA9DB5D5-9111-F376-C829-A23937648DA3}"/>
              </a:ext>
            </a:extLst>
          </p:cNvPr>
          <p:cNvSpPr>
            <a:spLocks noGrp="1"/>
          </p:cNvSpPr>
          <p:nvPr>
            <p:ph idx="1"/>
          </p:nvPr>
        </p:nvSpPr>
        <p:spPr>
          <a:xfrm>
            <a:off x="531845" y="1212980"/>
            <a:ext cx="11131420" cy="5143370"/>
          </a:xfrm>
        </p:spPr>
        <p:txBody>
          <a:bodyPr>
            <a:normAutofit/>
          </a:bodyPr>
          <a:lstStyle/>
          <a:p>
            <a:pPr marL="0" indent="0">
              <a:buNone/>
            </a:pPr>
            <a:r>
              <a:rPr lang="en-US" b="1" dirty="0"/>
              <a:t>Conclusions:</a:t>
            </a:r>
          </a:p>
          <a:p>
            <a:r>
              <a:rPr lang="en-US" dirty="0"/>
              <a:t>Computational tools to visualize part of Copa Airline’s flight network are developed.  </a:t>
            </a:r>
          </a:p>
          <a:p>
            <a:r>
              <a:rPr lang="en-US" dirty="0"/>
              <a:t>We are also attempting to use Machine Learning to predict flight delays in departure and arrival. </a:t>
            </a:r>
          </a:p>
          <a:p>
            <a:r>
              <a:rPr lang="en-US" dirty="0"/>
              <a:t>Flight network visualization and flight delay prediction can be valuable tools to help in the flight network management and flight scheduling, aiding flight planners in deciding how to allocate their limited resources, and anticipating future delays or other challenges</a:t>
            </a:r>
          </a:p>
          <a:p>
            <a:r>
              <a:rPr lang="en-US" dirty="0"/>
              <a:t>This analysis may also be extended to other types of networks, e.g., road traffic networks, data transfer networks, etc. </a:t>
            </a:r>
          </a:p>
        </p:txBody>
      </p:sp>
      <p:sp>
        <p:nvSpPr>
          <p:cNvPr id="4" name="Slide Number Placeholder 3">
            <a:extLst>
              <a:ext uri="{FF2B5EF4-FFF2-40B4-BE49-F238E27FC236}">
                <a16:creationId xmlns:a16="http://schemas.microsoft.com/office/drawing/2014/main" id="{E2DA65C2-10A6-1D4B-C917-C2698B78484E}"/>
              </a:ext>
            </a:extLst>
          </p:cNvPr>
          <p:cNvSpPr>
            <a:spLocks noGrp="1"/>
          </p:cNvSpPr>
          <p:nvPr>
            <p:ph type="sldNum" sz="quarter" idx="12"/>
          </p:nvPr>
        </p:nvSpPr>
        <p:spPr/>
        <p:txBody>
          <a:bodyPr/>
          <a:lstStyle/>
          <a:p>
            <a:fld id="{32E2AFF1-8A0E-42E2-BA22-59F367B4B68A}" type="slidenum">
              <a:rPr lang="en-US" smtClean="0"/>
              <a:t>51</a:t>
            </a:fld>
            <a:endParaRPr lang="en-US"/>
          </a:p>
        </p:txBody>
      </p:sp>
    </p:spTree>
    <p:extLst>
      <p:ext uri="{BB962C8B-B14F-4D97-AF65-F5344CB8AC3E}">
        <p14:creationId xmlns:p14="http://schemas.microsoft.com/office/powerpoint/2010/main" val="3462953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20AADB-853D-DDCD-0E40-E1EFF1324D5D}"/>
              </a:ext>
            </a:extLst>
          </p:cNvPr>
          <p:cNvSpPr>
            <a:spLocks noGrp="1"/>
          </p:cNvSpPr>
          <p:nvPr>
            <p:ph idx="1"/>
          </p:nvPr>
        </p:nvSpPr>
        <p:spPr>
          <a:xfrm>
            <a:off x="410547" y="1240970"/>
            <a:ext cx="11355355" cy="5327781"/>
          </a:xfrm>
        </p:spPr>
        <p:txBody>
          <a:bodyPr>
            <a:normAutofit/>
          </a:bodyPr>
          <a:lstStyle/>
          <a:p>
            <a:pPr marL="0" indent="0">
              <a:buNone/>
            </a:pPr>
            <a:r>
              <a:rPr lang="en-US" b="1" dirty="0"/>
              <a:t>Future work: </a:t>
            </a:r>
          </a:p>
          <a:p>
            <a:r>
              <a:rPr lang="en-US" dirty="0"/>
              <a:t>Using Artificial Intelligence to automate some or all aspects of the flight planning / scheduling process, to have better flight management and better overall passenger experience. </a:t>
            </a:r>
          </a:p>
          <a:p>
            <a:r>
              <a:rPr lang="en-US" dirty="0"/>
              <a:t>As of now, if an outbound Copa flight’s inbound feeder flights have delayed arrivals at PTY airport, then Copa Airlines staff manually decide whether to postpone the departure of that outbound flight (to prevent the delayed inbound passengers from missing that outbound flight). </a:t>
            </a:r>
          </a:p>
          <a:p>
            <a:r>
              <a:rPr lang="en-US" dirty="0"/>
              <a:t>Conflicting interests like cost reduction, on-time performance, and customer satisfaction may have to be balanced. </a:t>
            </a:r>
          </a:p>
          <a:p>
            <a:r>
              <a:rPr lang="en-US" dirty="0"/>
              <a:t>It may help to automate these decisions in a data-driven and AI-enabled way. </a:t>
            </a:r>
          </a:p>
          <a:p>
            <a:endParaRPr lang="en-US" dirty="0"/>
          </a:p>
        </p:txBody>
      </p:sp>
      <p:sp>
        <p:nvSpPr>
          <p:cNvPr id="4" name="Slide Number Placeholder 3">
            <a:extLst>
              <a:ext uri="{FF2B5EF4-FFF2-40B4-BE49-F238E27FC236}">
                <a16:creationId xmlns:a16="http://schemas.microsoft.com/office/drawing/2014/main" id="{7B8BA060-EBA0-BD73-7917-D84BA0D6024F}"/>
              </a:ext>
            </a:extLst>
          </p:cNvPr>
          <p:cNvSpPr>
            <a:spLocks noGrp="1"/>
          </p:cNvSpPr>
          <p:nvPr>
            <p:ph type="sldNum" sz="quarter" idx="12"/>
          </p:nvPr>
        </p:nvSpPr>
        <p:spPr/>
        <p:txBody>
          <a:bodyPr/>
          <a:lstStyle/>
          <a:p>
            <a:fld id="{32E2AFF1-8A0E-42E2-BA22-59F367B4B68A}" type="slidenum">
              <a:rPr lang="en-US" smtClean="0"/>
              <a:t>52</a:t>
            </a:fld>
            <a:endParaRPr lang="en-US"/>
          </a:p>
        </p:txBody>
      </p:sp>
      <p:sp>
        <p:nvSpPr>
          <p:cNvPr id="5" name="Title 1">
            <a:extLst>
              <a:ext uri="{FF2B5EF4-FFF2-40B4-BE49-F238E27FC236}">
                <a16:creationId xmlns:a16="http://schemas.microsoft.com/office/drawing/2014/main" id="{75C1E19C-A444-F779-6D3D-C5FB7736D8B0}"/>
              </a:ext>
            </a:extLst>
          </p:cNvPr>
          <p:cNvSpPr>
            <a:spLocks noGrp="1"/>
          </p:cNvSpPr>
          <p:nvPr>
            <p:ph type="title"/>
          </p:nvPr>
        </p:nvSpPr>
        <p:spPr>
          <a:xfrm>
            <a:off x="838200" y="365126"/>
            <a:ext cx="10515600" cy="717226"/>
          </a:xfrm>
        </p:spPr>
        <p:txBody>
          <a:bodyPr>
            <a:normAutofit/>
          </a:bodyPr>
          <a:lstStyle/>
          <a:p>
            <a:pPr algn="ctr"/>
            <a:r>
              <a:rPr lang="en-US" sz="4000" dirty="0"/>
              <a:t>Conclusions and Future Work (continued)</a:t>
            </a:r>
          </a:p>
        </p:txBody>
      </p:sp>
    </p:spTree>
    <p:extLst>
      <p:ext uri="{BB962C8B-B14F-4D97-AF65-F5344CB8AC3E}">
        <p14:creationId xmlns:p14="http://schemas.microsoft.com/office/powerpoint/2010/main" val="2784020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45AF-7A55-7236-A56D-512AB42B9C98}"/>
              </a:ext>
            </a:extLst>
          </p:cNvPr>
          <p:cNvSpPr>
            <a:spLocks noGrp="1"/>
          </p:cNvSpPr>
          <p:nvPr>
            <p:ph type="ctrTitle"/>
          </p:nvPr>
        </p:nvSpPr>
        <p:spPr>
          <a:xfrm>
            <a:off x="1524000" y="1122363"/>
            <a:ext cx="9144000" cy="1798119"/>
          </a:xfrm>
        </p:spPr>
        <p:txBody>
          <a:bodyPr>
            <a:normAutofit/>
          </a:bodyPr>
          <a:lstStyle/>
          <a:p>
            <a:r>
              <a:rPr lang="en-US" sz="7000" b="1" i="1" dirty="0">
                <a:solidFill>
                  <a:srgbClr val="0070C0"/>
                </a:solidFill>
              </a:rPr>
              <a:t>Thank you!</a:t>
            </a:r>
          </a:p>
        </p:txBody>
      </p:sp>
      <p:sp>
        <p:nvSpPr>
          <p:cNvPr id="3" name="Subtitle 2">
            <a:extLst>
              <a:ext uri="{FF2B5EF4-FFF2-40B4-BE49-F238E27FC236}">
                <a16:creationId xmlns:a16="http://schemas.microsoft.com/office/drawing/2014/main" id="{DB4E9BD1-9A8A-5CCC-A191-2A8E7A8F3005}"/>
              </a:ext>
            </a:extLst>
          </p:cNvPr>
          <p:cNvSpPr>
            <a:spLocks noGrp="1"/>
          </p:cNvSpPr>
          <p:nvPr>
            <p:ph type="subTitle" idx="1"/>
          </p:nvPr>
        </p:nvSpPr>
        <p:spPr/>
        <p:txBody>
          <a:bodyPr>
            <a:normAutofit/>
          </a:bodyPr>
          <a:lstStyle/>
          <a:p>
            <a:r>
              <a:rPr lang="en-US" sz="5000" i="1" dirty="0">
                <a:solidFill>
                  <a:srgbClr val="7030A0"/>
                </a:solidFill>
              </a:rPr>
              <a:t>Any questions or feedback?</a:t>
            </a:r>
          </a:p>
        </p:txBody>
      </p:sp>
      <p:sp>
        <p:nvSpPr>
          <p:cNvPr id="4" name="Slide Number Placeholder 3">
            <a:extLst>
              <a:ext uri="{FF2B5EF4-FFF2-40B4-BE49-F238E27FC236}">
                <a16:creationId xmlns:a16="http://schemas.microsoft.com/office/drawing/2014/main" id="{2BFB0079-9682-6095-704F-7583C343DE3E}"/>
              </a:ext>
            </a:extLst>
          </p:cNvPr>
          <p:cNvSpPr>
            <a:spLocks noGrp="1"/>
          </p:cNvSpPr>
          <p:nvPr>
            <p:ph type="sldNum" sz="quarter" idx="12"/>
          </p:nvPr>
        </p:nvSpPr>
        <p:spPr/>
        <p:txBody>
          <a:bodyPr/>
          <a:lstStyle/>
          <a:p>
            <a:fld id="{32E2AFF1-8A0E-42E2-BA22-59F367B4B68A}" type="slidenum">
              <a:rPr lang="en-US" smtClean="0"/>
              <a:t>53</a:t>
            </a:fld>
            <a:endParaRPr lang="en-US"/>
          </a:p>
        </p:txBody>
      </p:sp>
    </p:spTree>
    <p:extLst>
      <p:ext uri="{BB962C8B-B14F-4D97-AF65-F5344CB8AC3E}">
        <p14:creationId xmlns:p14="http://schemas.microsoft.com/office/powerpoint/2010/main" val="661890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97F5-1396-7F1D-DF17-3B6CD7B547A6}"/>
              </a:ext>
            </a:extLst>
          </p:cNvPr>
          <p:cNvSpPr>
            <a:spLocks noGrp="1"/>
          </p:cNvSpPr>
          <p:nvPr>
            <p:ph type="title"/>
          </p:nvPr>
        </p:nvSpPr>
        <p:spPr>
          <a:xfrm>
            <a:off x="838200" y="365125"/>
            <a:ext cx="10515600" cy="922499"/>
          </a:xfrm>
        </p:spPr>
        <p:txBody>
          <a:bodyPr>
            <a:normAutofit/>
          </a:bodyPr>
          <a:lstStyle/>
          <a:p>
            <a:pPr algn="ctr"/>
            <a:r>
              <a:rPr lang="en-US" sz="4000" dirty="0"/>
              <a:t>Introduction (continued)</a:t>
            </a:r>
          </a:p>
        </p:txBody>
      </p:sp>
      <p:sp>
        <p:nvSpPr>
          <p:cNvPr id="3" name="Content Placeholder 2">
            <a:extLst>
              <a:ext uri="{FF2B5EF4-FFF2-40B4-BE49-F238E27FC236}">
                <a16:creationId xmlns:a16="http://schemas.microsoft.com/office/drawing/2014/main" id="{FA28C678-69B1-A1F1-0C7F-0C16D5FD832D}"/>
              </a:ext>
            </a:extLst>
          </p:cNvPr>
          <p:cNvSpPr>
            <a:spLocks noGrp="1"/>
          </p:cNvSpPr>
          <p:nvPr>
            <p:ph idx="1"/>
          </p:nvPr>
        </p:nvSpPr>
        <p:spPr>
          <a:xfrm>
            <a:off x="634481" y="1362268"/>
            <a:ext cx="10963469" cy="4994081"/>
          </a:xfrm>
        </p:spPr>
        <p:txBody>
          <a:bodyPr>
            <a:normAutofit lnSpcReduction="10000"/>
          </a:bodyPr>
          <a:lstStyle/>
          <a:p>
            <a:pPr marL="0" indent="0">
              <a:buNone/>
            </a:pPr>
            <a:r>
              <a:rPr lang="en-US" b="1" dirty="0"/>
              <a:t>Causes of flight delays:</a:t>
            </a:r>
          </a:p>
          <a:p>
            <a:r>
              <a:rPr lang="en-US" dirty="0"/>
              <a:t>Bad weather.</a:t>
            </a:r>
          </a:p>
          <a:p>
            <a:r>
              <a:rPr lang="en-US" dirty="0"/>
              <a:t>Airport circumstances.</a:t>
            </a:r>
          </a:p>
          <a:p>
            <a:r>
              <a:rPr lang="en-US" dirty="0"/>
              <a:t>Arrival delay of one or more feeder flights (from which passengers are obtained).</a:t>
            </a:r>
          </a:p>
          <a:p>
            <a:r>
              <a:rPr lang="en-US" dirty="0"/>
              <a:t>Technical problems in aircraft.</a:t>
            </a:r>
          </a:p>
          <a:p>
            <a:r>
              <a:rPr lang="en-US" dirty="0"/>
              <a:t>Circumstances during flight (e.g., medical or other emergency of passenger or crew, necessitating temporary unplanned halt of aircraft at intermediate airport).</a:t>
            </a:r>
          </a:p>
          <a:p>
            <a:r>
              <a:rPr lang="en-US" dirty="0"/>
              <a:t>Busy or temporarily unavailable runway at destination airport, causing wait before landing, etc.</a:t>
            </a:r>
          </a:p>
        </p:txBody>
      </p:sp>
      <p:sp>
        <p:nvSpPr>
          <p:cNvPr id="4" name="Slide Number Placeholder 3">
            <a:extLst>
              <a:ext uri="{FF2B5EF4-FFF2-40B4-BE49-F238E27FC236}">
                <a16:creationId xmlns:a16="http://schemas.microsoft.com/office/drawing/2014/main" id="{C59E8052-F8C4-19C9-6AE2-53A5153DC484}"/>
              </a:ext>
            </a:extLst>
          </p:cNvPr>
          <p:cNvSpPr>
            <a:spLocks noGrp="1"/>
          </p:cNvSpPr>
          <p:nvPr>
            <p:ph type="sldNum" sz="quarter" idx="12"/>
          </p:nvPr>
        </p:nvSpPr>
        <p:spPr/>
        <p:txBody>
          <a:bodyPr/>
          <a:lstStyle/>
          <a:p>
            <a:fld id="{32E2AFF1-8A0E-42E2-BA22-59F367B4B68A}" type="slidenum">
              <a:rPr lang="en-US" smtClean="0"/>
              <a:t>6</a:t>
            </a:fld>
            <a:endParaRPr lang="en-US"/>
          </a:p>
        </p:txBody>
      </p:sp>
    </p:spTree>
    <p:extLst>
      <p:ext uri="{BB962C8B-B14F-4D97-AF65-F5344CB8AC3E}">
        <p14:creationId xmlns:p14="http://schemas.microsoft.com/office/powerpoint/2010/main" val="2096495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E8D1-7B8F-09D8-4665-FFCB8EABE0B8}"/>
              </a:ext>
            </a:extLst>
          </p:cNvPr>
          <p:cNvSpPr>
            <a:spLocks noGrp="1"/>
          </p:cNvSpPr>
          <p:nvPr>
            <p:ph type="title"/>
          </p:nvPr>
        </p:nvSpPr>
        <p:spPr>
          <a:xfrm>
            <a:off x="838200" y="159850"/>
            <a:ext cx="10515600" cy="838524"/>
          </a:xfrm>
        </p:spPr>
        <p:txBody>
          <a:bodyPr>
            <a:normAutofit/>
          </a:bodyPr>
          <a:lstStyle/>
          <a:p>
            <a:pPr algn="ctr"/>
            <a:r>
              <a:rPr lang="en-US" sz="4000" dirty="0"/>
              <a:t>Introduction (continued)</a:t>
            </a:r>
          </a:p>
        </p:txBody>
      </p:sp>
      <p:sp>
        <p:nvSpPr>
          <p:cNvPr id="3" name="Content Placeholder 2">
            <a:extLst>
              <a:ext uri="{FF2B5EF4-FFF2-40B4-BE49-F238E27FC236}">
                <a16:creationId xmlns:a16="http://schemas.microsoft.com/office/drawing/2014/main" id="{1C6224FF-EE54-3427-99D5-C29016E9A97A}"/>
              </a:ext>
            </a:extLst>
          </p:cNvPr>
          <p:cNvSpPr>
            <a:spLocks noGrp="1"/>
          </p:cNvSpPr>
          <p:nvPr>
            <p:ph idx="1"/>
          </p:nvPr>
        </p:nvSpPr>
        <p:spPr>
          <a:xfrm>
            <a:off x="447869" y="998374"/>
            <a:ext cx="6578082" cy="5699775"/>
          </a:xfrm>
        </p:spPr>
        <p:txBody>
          <a:bodyPr>
            <a:normAutofit fontScale="92500" lnSpcReduction="10000"/>
          </a:bodyPr>
          <a:lstStyle/>
          <a:p>
            <a:pPr marL="0" indent="0">
              <a:buNone/>
            </a:pPr>
            <a:r>
              <a:rPr lang="en-US" b="1" dirty="0"/>
              <a:t>Copa Airlines:</a:t>
            </a:r>
          </a:p>
          <a:p>
            <a:r>
              <a:rPr lang="en-US" dirty="0"/>
              <a:t>National airline of Republic of Panama. </a:t>
            </a:r>
          </a:p>
          <a:p>
            <a:r>
              <a:rPr lang="en-US" dirty="0"/>
              <a:t>Hub airport: PTY, located at Panama City. Most flights have PTY as either origin or destination.</a:t>
            </a:r>
          </a:p>
          <a:p>
            <a:r>
              <a:rPr lang="en-US" b="1" dirty="0"/>
              <a:t>Inbound</a:t>
            </a:r>
            <a:r>
              <a:rPr lang="en-US" dirty="0"/>
              <a:t> flights arrive at PTY airport.</a:t>
            </a:r>
          </a:p>
          <a:p>
            <a:r>
              <a:rPr lang="en-US" b="1" dirty="0"/>
              <a:t>Outbound</a:t>
            </a:r>
            <a:r>
              <a:rPr lang="en-US" dirty="0"/>
              <a:t> flights depart from PTY airport.</a:t>
            </a:r>
          </a:p>
          <a:p>
            <a:r>
              <a:rPr lang="en-US" dirty="0"/>
              <a:t>Most passengers of Copa Airlines are “transit” passengers (transfer from inbound flights to outbound flights at PTY airport).</a:t>
            </a:r>
          </a:p>
          <a:p>
            <a:r>
              <a:rPr lang="en-US" dirty="0"/>
              <a:t>Thus, most inbound flights are “feeders” to outbound flights.</a:t>
            </a:r>
          </a:p>
          <a:p>
            <a:r>
              <a:rPr lang="en-US" dirty="0"/>
              <a:t>Challenge: to prevent delay propagation in flight network.</a:t>
            </a:r>
          </a:p>
        </p:txBody>
      </p:sp>
      <p:sp>
        <p:nvSpPr>
          <p:cNvPr id="4" name="Slide Number Placeholder 3">
            <a:extLst>
              <a:ext uri="{FF2B5EF4-FFF2-40B4-BE49-F238E27FC236}">
                <a16:creationId xmlns:a16="http://schemas.microsoft.com/office/drawing/2014/main" id="{4EA3AF75-E988-DCEA-AAB1-ED33025E411D}"/>
              </a:ext>
            </a:extLst>
          </p:cNvPr>
          <p:cNvSpPr>
            <a:spLocks noGrp="1"/>
          </p:cNvSpPr>
          <p:nvPr>
            <p:ph type="sldNum" sz="quarter" idx="12"/>
          </p:nvPr>
        </p:nvSpPr>
        <p:spPr/>
        <p:txBody>
          <a:bodyPr/>
          <a:lstStyle/>
          <a:p>
            <a:fld id="{32E2AFF1-8A0E-42E2-BA22-59F367B4B68A}" type="slidenum">
              <a:rPr lang="en-US" smtClean="0"/>
              <a:t>7</a:t>
            </a:fld>
            <a:endParaRPr lang="en-US"/>
          </a:p>
        </p:txBody>
      </p:sp>
      <p:pic>
        <p:nvPicPr>
          <p:cNvPr id="5" name="Picture 4" descr="CRANe - Caribbean Regional Aviation Network :: Welcome!! •">
            <a:extLst>
              <a:ext uri="{FF2B5EF4-FFF2-40B4-BE49-F238E27FC236}">
                <a16:creationId xmlns:a16="http://schemas.microsoft.com/office/drawing/2014/main" id="{D0ECEEAC-1599-68CD-AB68-414AAAB321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11012" y="1772103"/>
            <a:ext cx="6858000" cy="3987800"/>
          </a:xfrm>
          <a:prstGeom prst="rect">
            <a:avLst/>
          </a:prstGeom>
          <a:noFill/>
          <a:ln>
            <a:noFill/>
          </a:ln>
        </p:spPr>
      </p:pic>
    </p:spTree>
    <p:extLst>
      <p:ext uri="{BB962C8B-B14F-4D97-AF65-F5344CB8AC3E}">
        <p14:creationId xmlns:p14="http://schemas.microsoft.com/office/powerpoint/2010/main" val="1424739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FBD9-4B3D-9DA3-6252-A031226AE6DF}"/>
              </a:ext>
            </a:extLst>
          </p:cNvPr>
          <p:cNvSpPr>
            <a:spLocks noGrp="1"/>
          </p:cNvSpPr>
          <p:nvPr>
            <p:ph type="title"/>
          </p:nvPr>
        </p:nvSpPr>
        <p:spPr>
          <a:xfrm>
            <a:off x="838200" y="393117"/>
            <a:ext cx="10515600" cy="1014573"/>
          </a:xfrm>
        </p:spPr>
        <p:txBody>
          <a:bodyPr>
            <a:normAutofit/>
          </a:bodyPr>
          <a:lstStyle/>
          <a:p>
            <a:pPr algn="ctr"/>
            <a:r>
              <a:rPr lang="en-US" sz="4000" dirty="0"/>
              <a:t>Introduction (continued)</a:t>
            </a:r>
          </a:p>
        </p:txBody>
      </p:sp>
      <p:sp>
        <p:nvSpPr>
          <p:cNvPr id="3" name="Content Placeholder 2">
            <a:extLst>
              <a:ext uri="{FF2B5EF4-FFF2-40B4-BE49-F238E27FC236}">
                <a16:creationId xmlns:a16="http://schemas.microsoft.com/office/drawing/2014/main" id="{AA236413-100B-2559-8B4F-4D11532BA6C4}"/>
              </a:ext>
            </a:extLst>
          </p:cNvPr>
          <p:cNvSpPr>
            <a:spLocks noGrp="1"/>
          </p:cNvSpPr>
          <p:nvPr>
            <p:ph idx="1"/>
          </p:nvPr>
        </p:nvSpPr>
        <p:spPr>
          <a:xfrm>
            <a:off x="838200" y="1772816"/>
            <a:ext cx="10515600" cy="4583534"/>
          </a:xfrm>
        </p:spPr>
        <p:txBody>
          <a:bodyPr numCol="2">
            <a:normAutofit/>
          </a:bodyPr>
          <a:lstStyle/>
          <a:p>
            <a:pPr marL="0" indent="0">
              <a:buNone/>
            </a:pPr>
            <a:r>
              <a:rPr lang="en-US" b="1" dirty="0"/>
              <a:t>Resources required in commercial aviation industry:</a:t>
            </a:r>
          </a:p>
          <a:p>
            <a:r>
              <a:rPr lang="en-US" dirty="0"/>
              <a:t>Aircraft,</a:t>
            </a:r>
          </a:p>
          <a:p>
            <a:r>
              <a:rPr lang="en-US" dirty="0"/>
              <a:t>Airports,</a:t>
            </a:r>
          </a:p>
          <a:p>
            <a:r>
              <a:rPr lang="en-US" dirty="0"/>
              <a:t>Flight crew,</a:t>
            </a:r>
          </a:p>
          <a:p>
            <a:r>
              <a:rPr lang="en-US" dirty="0"/>
              <a:t>Passengers,</a:t>
            </a:r>
          </a:p>
          <a:p>
            <a:r>
              <a:rPr lang="en-US" dirty="0"/>
              <a:t>Engineers and technical staff,</a:t>
            </a:r>
          </a:p>
          <a:p>
            <a:r>
              <a:rPr lang="en-US" dirty="0"/>
              <a:t>Aviation fuel,</a:t>
            </a:r>
          </a:p>
          <a:p>
            <a:r>
              <a:rPr lang="en-US" dirty="0"/>
              <a:t>Ground staff,</a:t>
            </a:r>
          </a:p>
          <a:p>
            <a:endParaRPr lang="en-US" dirty="0"/>
          </a:p>
          <a:p>
            <a:endParaRPr lang="en-US" dirty="0"/>
          </a:p>
          <a:p>
            <a:r>
              <a:rPr lang="en-US" dirty="0"/>
              <a:t>Security arrangements,</a:t>
            </a:r>
          </a:p>
          <a:p>
            <a:r>
              <a:rPr lang="en-US" dirty="0"/>
              <a:t>Financial resources (capital),</a:t>
            </a:r>
          </a:p>
          <a:p>
            <a:r>
              <a:rPr lang="en-US" dirty="0"/>
              <a:t>Other resources.</a:t>
            </a:r>
          </a:p>
        </p:txBody>
      </p:sp>
      <p:sp>
        <p:nvSpPr>
          <p:cNvPr id="4" name="Slide Number Placeholder 3">
            <a:extLst>
              <a:ext uri="{FF2B5EF4-FFF2-40B4-BE49-F238E27FC236}">
                <a16:creationId xmlns:a16="http://schemas.microsoft.com/office/drawing/2014/main" id="{773DCDFA-4BC0-0D4D-CACE-ABBEE44FE4B6}"/>
              </a:ext>
            </a:extLst>
          </p:cNvPr>
          <p:cNvSpPr>
            <a:spLocks noGrp="1"/>
          </p:cNvSpPr>
          <p:nvPr>
            <p:ph type="sldNum" sz="quarter" idx="12"/>
          </p:nvPr>
        </p:nvSpPr>
        <p:spPr/>
        <p:txBody>
          <a:bodyPr/>
          <a:lstStyle/>
          <a:p>
            <a:fld id="{32E2AFF1-8A0E-42E2-BA22-59F367B4B68A}" type="slidenum">
              <a:rPr lang="en-US" smtClean="0"/>
              <a:t>8</a:t>
            </a:fld>
            <a:endParaRPr lang="en-US"/>
          </a:p>
        </p:txBody>
      </p:sp>
    </p:spTree>
    <p:extLst>
      <p:ext uri="{BB962C8B-B14F-4D97-AF65-F5344CB8AC3E}">
        <p14:creationId xmlns:p14="http://schemas.microsoft.com/office/powerpoint/2010/main" val="4290392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5842-02AD-91B3-23F7-8AE9A34CB2D4}"/>
              </a:ext>
            </a:extLst>
          </p:cNvPr>
          <p:cNvSpPr>
            <a:spLocks noGrp="1"/>
          </p:cNvSpPr>
          <p:nvPr>
            <p:ph type="title"/>
          </p:nvPr>
        </p:nvSpPr>
        <p:spPr>
          <a:xfrm>
            <a:off x="838200" y="365126"/>
            <a:ext cx="10515600" cy="838524"/>
          </a:xfrm>
        </p:spPr>
        <p:txBody>
          <a:bodyPr>
            <a:normAutofit/>
          </a:bodyPr>
          <a:lstStyle/>
          <a:p>
            <a:pPr algn="ctr"/>
            <a:r>
              <a:rPr lang="en-US" sz="4000" dirty="0"/>
              <a:t>Introduction (continued)</a:t>
            </a:r>
          </a:p>
        </p:txBody>
      </p:sp>
      <p:sp>
        <p:nvSpPr>
          <p:cNvPr id="3" name="Content Placeholder 2">
            <a:extLst>
              <a:ext uri="{FF2B5EF4-FFF2-40B4-BE49-F238E27FC236}">
                <a16:creationId xmlns:a16="http://schemas.microsoft.com/office/drawing/2014/main" id="{AA783FB2-5B5E-6A29-97BD-7B01FB98EC9F}"/>
              </a:ext>
            </a:extLst>
          </p:cNvPr>
          <p:cNvSpPr>
            <a:spLocks noGrp="1"/>
          </p:cNvSpPr>
          <p:nvPr>
            <p:ph idx="1"/>
          </p:nvPr>
        </p:nvSpPr>
        <p:spPr>
          <a:xfrm>
            <a:off x="335902" y="1278294"/>
            <a:ext cx="3097829" cy="5214580"/>
          </a:xfrm>
        </p:spPr>
        <p:txBody>
          <a:bodyPr/>
          <a:lstStyle/>
          <a:p>
            <a:pPr marL="0" indent="0">
              <a:buNone/>
            </a:pPr>
            <a:r>
              <a:rPr lang="en-US" b="1" dirty="0"/>
              <a:t>Banks at PTY airport: B1, B2, B3, B4, B5, B6. </a:t>
            </a:r>
          </a:p>
          <a:p>
            <a:pPr marL="0" indent="0">
              <a:buNone/>
            </a:pPr>
            <a:r>
              <a:rPr lang="en-US" dirty="0"/>
              <a:t>Depend on: </a:t>
            </a:r>
          </a:p>
          <a:p>
            <a:r>
              <a:rPr lang="en-US" b="1" dirty="0"/>
              <a:t>Time</a:t>
            </a:r>
            <a:r>
              <a:rPr lang="en-US" dirty="0"/>
              <a:t> of inbound flight’s arrival or outbound flight’s departure.</a:t>
            </a:r>
          </a:p>
          <a:p>
            <a:r>
              <a:rPr lang="en-US" b="1" dirty="0"/>
              <a:t>Region</a:t>
            </a:r>
            <a:r>
              <a:rPr lang="en-US" dirty="0"/>
              <a:t> of inbound flight’s origin or outbound flight’s destination.</a:t>
            </a:r>
          </a:p>
        </p:txBody>
      </p:sp>
      <p:sp>
        <p:nvSpPr>
          <p:cNvPr id="4" name="Slide Number Placeholder 3">
            <a:extLst>
              <a:ext uri="{FF2B5EF4-FFF2-40B4-BE49-F238E27FC236}">
                <a16:creationId xmlns:a16="http://schemas.microsoft.com/office/drawing/2014/main" id="{E05C7015-D001-6D58-014A-33868A3F6EDD}"/>
              </a:ext>
            </a:extLst>
          </p:cNvPr>
          <p:cNvSpPr>
            <a:spLocks noGrp="1"/>
          </p:cNvSpPr>
          <p:nvPr>
            <p:ph type="sldNum" sz="quarter" idx="12"/>
          </p:nvPr>
        </p:nvSpPr>
        <p:spPr/>
        <p:txBody>
          <a:bodyPr/>
          <a:lstStyle/>
          <a:p>
            <a:fld id="{32E2AFF1-8A0E-42E2-BA22-59F367B4B68A}" type="slidenum">
              <a:rPr lang="en-US" smtClean="0"/>
              <a:t>9</a:t>
            </a:fld>
            <a:endParaRPr lang="en-US"/>
          </a:p>
        </p:txBody>
      </p:sp>
      <p:pic>
        <p:nvPicPr>
          <p:cNvPr id="5" name="Picture 4" descr="Chart, waterfall chart&#10;&#10;Description automatically generated">
            <a:extLst>
              <a:ext uri="{FF2B5EF4-FFF2-40B4-BE49-F238E27FC236}">
                <a16:creationId xmlns:a16="http://schemas.microsoft.com/office/drawing/2014/main" id="{45C482DF-A3AC-357A-1C75-E0F7817AE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709" y="1825625"/>
            <a:ext cx="8526561" cy="4596448"/>
          </a:xfrm>
          <a:prstGeom prst="rect">
            <a:avLst/>
          </a:prstGeom>
        </p:spPr>
      </p:pic>
    </p:spTree>
    <p:extLst>
      <p:ext uri="{BB962C8B-B14F-4D97-AF65-F5344CB8AC3E}">
        <p14:creationId xmlns:p14="http://schemas.microsoft.com/office/powerpoint/2010/main" val="681756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TotalTime>
  <Words>2870</Words>
  <Application>Microsoft Office PowerPoint</Application>
  <PresentationFormat>Widescreen</PresentationFormat>
  <Paragraphs>419</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Cambria Math</vt:lpstr>
      <vt:lpstr>Office Theme</vt:lpstr>
      <vt:lpstr>Data Visualization and Delay Prediction of Copa Airlines</vt:lpstr>
      <vt:lpstr>Contents</vt:lpstr>
      <vt:lpstr>Introduction</vt:lpstr>
      <vt:lpstr>Introduction </vt:lpstr>
      <vt:lpstr>Introduction (continued)</vt:lpstr>
      <vt:lpstr>Introduction (continued)</vt:lpstr>
      <vt:lpstr>Introduction (continued)</vt:lpstr>
      <vt:lpstr>Introduction (continued)</vt:lpstr>
      <vt:lpstr>Introduction (continued)</vt:lpstr>
      <vt:lpstr>Introduction (continued)</vt:lpstr>
      <vt:lpstr>Delay Probability Analysis</vt:lpstr>
      <vt:lpstr>Delay Probability Analysis</vt:lpstr>
      <vt:lpstr>Delay Probability Analysis (continued)</vt:lpstr>
      <vt:lpstr>Delay Probability Analysis (continued)</vt:lpstr>
      <vt:lpstr>Delay Probability Analysis (continued)</vt:lpstr>
      <vt:lpstr>Delay Probability Analysis (continued)</vt:lpstr>
      <vt:lpstr>Delay Probability Analysis (continued)</vt:lpstr>
      <vt:lpstr>Delay Probability Analysis (continued)</vt:lpstr>
      <vt:lpstr>Delay Probability Analysis (continued)</vt:lpstr>
      <vt:lpstr>Delay Probability Analysis (continued)</vt:lpstr>
      <vt:lpstr>Delay Probability Analysis (continued)</vt:lpstr>
      <vt:lpstr>Delay Probability Analysis (continued)</vt:lpstr>
      <vt:lpstr>Data Visualization</vt:lpstr>
      <vt:lpstr>Introduction (continued)</vt:lpstr>
      <vt:lpstr>Data Visualization</vt:lpstr>
      <vt:lpstr>Data Visualization (continued)</vt:lpstr>
      <vt:lpstr>Data Visualization (continued)</vt:lpstr>
      <vt:lpstr>Data Visualization (continued)</vt:lpstr>
      <vt:lpstr>Data Visualization (continued)</vt:lpstr>
      <vt:lpstr>Data Visualization (continued)</vt:lpstr>
      <vt:lpstr>Data Visualization (continued)</vt:lpstr>
      <vt:lpstr>Data Visualization (continued)</vt:lpstr>
      <vt:lpstr>Data Visualization (continued)</vt:lpstr>
      <vt:lpstr>Data Visualization (continued)</vt:lpstr>
      <vt:lpstr>Data Visualization (continued)</vt:lpstr>
      <vt:lpstr>Data Visualization (continued)</vt:lpstr>
      <vt:lpstr>Data Visualization (continued)</vt:lpstr>
      <vt:lpstr>Data Visualization (continued)</vt:lpstr>
      <vt:lpstr>Data Visualization (continued)</vt:lpstr>
      <vt:lpstr>Data Visualization (continued)</vt:lpstr>
      <vt:lpstr>Flight Delay Prediction</vt:lpstr>
      <vt:lpstr>Flight Delay Prediction </vt:lpstr>
      <vt:lpstr>Flight Delay Prediction (continued)</vt:lpstr>
      <vt:lpstr>Flight Delay Prediction (continued)</vt:lpstr>
      <vt:lpstr>Flight Delay Prediction (continued)</vt:lpstr>
      <vt:lpstr>Flight Delay Prediction (continued)</vt:lpstr>
      <vt:lpstr>Flight Delay Prediction (continued)</vt:lpstr>
      <vt:lpstr>Flight Delay Prediction (continued)</vt:lpstr>
      <vt:lpstr>Flight Delay Prediction (continued)</vt:lpstr>
      <vt:lpstr>Conclusions and Future Work</vt:lpstr>
      <vt:lpstr>Conclusions and Future Work</vt:lpstr>
      <vt:lpstr>Conclusions and Future Work (continued)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Sarthak Sharma - MS project presentation (Flight Network Visualization and Delay Prediction of Copa Airlines)</dc:title>
  <dc:creator>Sarthak Sharma</dc:creator>
  <cp:lastModifiedBy>Sarthak Sharma</cp:lastModifiedBy>
  <cp:revision>1</cp:revision>
  <dcterms:created xsi:type="dcterms:W3CDTF">2022-07-13T15:10:11Z</dcterms:created>
  <dcterms:modified xsi:type="dcterms:W3CDTF">2022-07-20T19:18:37Z</dcterms:modified>
</cp:coreProperties>
</file>